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Lst>
  <p:sldSz cx="12192000" cy="6858000"/>
  <p:notesSz cx="68119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FFE8"/>
    <a:srgbClr val="F2E5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08" d="100"/>
          <a:sy n="108" d="100"/>
        </p:scale>
        <p:origin x="60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0:47.161"/>
    </inkml:context>
    <inkml:brush xml:id="br0">
      <inkml:brushProperty name="width" value="0.05" units="cm"/>
      <inkml:brushProperty name="height" value="0.05" units="cm"/>
    </inkml:brush>
  </inkml:definitions>
  <inkml:trace contextRef="#ctx0" brushRef="#br0">2 4399 24575,'0'-27'0,"-1"-18"0,2-1 0,1 1 0,3 0 0,17-74 0,-13 81 0,-2-1 0,2-42 0,-1 12 0,15-69 0,5-35 0,-19 105 0,-4 30 0,2-57 0,-8-541 0,0 609 0,-2 0 0,-6-26 0,-2-18 0,-10-147 0,-11 17 0,19 137 0,3-1 0,-2-88 0,13-758 0,0 892 0,1-1 0,7-28 0,-5 28 0,-1-1 0,1-26 0,-4-22 0,-1 22 0,2-1 0,12-76 0,-12 116 0,7-35 0,2 0 0,15-41 0,-21 73 0,1-1 0,0 1 0,1 1 0,0-1 0,0 1 0,1 0 0,0 0 0,1 1 0,0 0 0,1 0 0,0 1 0,11-9 0,3 2 0,-14 7 0,1 0 0,1 1 0,-1 1 0,1 0 0,0 0 0,0 1 0,1 1 0,-1-1 0,1 2 0,0 0 0,0 0 0,1 1 0,15 0 0,1583 3 0,-1585 1 0,50 8 0,-50-5 0,47 2 0,591-8 0,-633-1 0,0-1 0,59-14 0,-55 9 0,64-6 0,-18 2 0,-58 8 0,-1 0 0,28 0 0,36 3 0,137 4 0,-191 1 0,46 13 0,-54-10 0,2-1 0,-1-2 0,34 2 0,84 5 0,23 0 0,-105-11 0,-12 1 0,0-2 0,79-13 0,-31-9-1365,-82 19-5461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29.458"/>
    </inkml:context>
    <inkml:brush xml:id="br0">
      <inkml:brushProperty name="width" value="0.05" units="cm"/>
      <inkml:brushProperty name="height" value="0.05" units="cm"/>
    </inkml:brush>
  </inkml:definitions>
  <inkml:trace contextRef="#ctx0" brushRef="#br0">0 1 24575,'952'0'0,"-906"2"0,-1 2 0,52 12 0,-52-7 0,1-2 0,53 0 0,-12-7 0,50-2 0,-1 6 0,142 23 0,-170-12 0,-55-9 0,56 14 0,-9 3 0,192 59 0,13 52 0,-280-120 0,0 1 0,0 2 0,35 30 0,-31-22 0,42 25 0,-58-40 0,1 1 0,-1 0 0,19 22 0,13 11 0,-9-14 0,215 197 0,-233-205 0,-1 0 0,-1 1 0,-1 1 0,13 29 0,10 15 0,-22-41 0,-8-14 0,-1 0 0,2 0 0,18 21 0,-15-18 0,0 0 0,-1 1 0,-1 0 0,0 1 0,11 31 0,2 1 0,27 70 0,-30-68 0,179 396 0,-179-409 0,-4-9 0,-1 1 0,-1 1 0,19 64 0,18 64 0,11 145 0,-21-144 0,-29-123 0,-2 1 0,-1 0 0,-2 0 0,4 68 0,-12 681 0,3-741 0,3 0 0,10 49 0,-6-49 0,-3 0 0,1 50 0,-5-71 0,7 47 0,3 25 0,-11-42 0,-4 108 0,-8-98 0,7-47 0,1 1 0,-2 30 0,-6 57 0,6-74 0,0 48 0,4-30 0,1 8 0,8 71 0,-5-110 0,1 1 0,0-1 0,2 0 0,0-1 0,1 0 0,1 0 0,14 23 0,-8-12-1365,-9-16-5461</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54.606"/>
    </inkml:context>
    <inkml:brush xml:id="br0">
      <inkml:brushProperty name="width" value="0.05" units="cm"/>
      <inkml:brushProperty name="height" value="0.05" units="cm"/>
    </inkml:brush>
  </inkml:definitions>
  <inkml:trace contextRef="#ctx0" brushRef="#br0">0 1 24575,'5'0'0,"5"0"0,5 0 0,4 0 0,8 0 0,3 0 0,4 0 0,2 0 0,2 0 0,0 0 0,-4 0 0,-2 0 0,-3 0 0,-6 0-8191</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59.031"/>
    </inkml:context>
    <inkml:brush xml:id="br0">
      <inkml:brushProperty name="width" value="0.05" units="cm"/>
      <inkml:brushProperty name="height" value="0.05" units="cm"/>
    </inkml:brush>
  </inkml:definitions>
  <inkml:trace contextRef="#ctx0" brushRef="#br0">1 25 24575,'4'0'0,"6"0"0,5 0 0,4 0 0,4 0 0,1 0 0,1 0 0,-3-5 0,-2 0 0,0 0 0,1 1 0,1 1 0,-3 1-8191</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5:03.971"/>
    </inkml:context>
    <inkml:brush xml:id="br0">
      <inkml:brushProperty name="width" value="0.05" units="cm"/>
      <inkml:brushProperty name="height" value="0.05" units="cm"/>
    </inkml:brush>
  </inkml:definitions>
  <inkml:trace contextRef="#ctx0" brushRef="#br0">175 1 24575,'4'0'0,"-3"0"0,-5 0 0,-7 0 0,-5 0 0,-5 0 0,-2 4 0,-2 1 0,3 5 0,2 0 0,0-2 0,2-2-8191</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26:36.057"/>
    </inkml:context>
    <inkml:brush xml:id="br0">
      <inkml:brushProperty name="width" value="0.2" units="cm"/>
      <inkml:brushProperty name="height" value="0.2" units="cm"/>
      <inkml:brushProperty name="color" value="#FFFFFF"/>
    </inkml:brush>
  </inkml:definitions>
  <inkml:trace contextRef="#ctx0" brushRef="#br0">0 1 24575</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26:51.635"/>
    </inkml:context>
    <inkml:brush xml:id="br0">
      <inkml:brushProperty name="width" value="0.2" units="cm"/>
      <inkml:brushProperty name="height" value="0.2" units="cm"/>
      <inkml:brushProperty name="color" value="#FFFFFF"/>
    </inkml:brush>
  </inkml:definitions>
  <inkml:trace contextRef="#ctx0" brushRef="#br0">3406 2 24575,'132'-2'0,"147"5"0,-255 0 0,0 1 0,0 2 0,-1 0 0,25 11 0,-20-7 0,1-2 0,31 7 0,302 70 0,-283-64 0,70 24 0,74 19 0,-40-15 0,-67-16 0,-84-23 0,-1 2 0,52 28 0,0 0 0,-36-22 0,-27-10 0,1 0 0,-1 1 0,-1 0 0,0 2 0,0 1 0,22 18 0,171 131 0,-92-85 0,175 81 0,-255-137 0,-3 1 0,45 33 0,-5-3 0,-47-29 0,0 1 0,-2 1 0,-1 2 0,34 39 0,-8-8 0,-39-43 0,0 0 0,-1 0 0,0 2 0,-2-1 0,1 2 0,-2-1 0,0 2 0,-2-1 0,1 1 0,-2 0 0,7 27 0,-2 2 0,25 66 0,-22-74 0,-3 0 0,14 68 0,-21-83 0,1-1 0,1 1 0,15 32 0,-12-32 0,-1 1 0,10 42 0,-13-41 0,1-1 0,17 38 0,-14-38 0,-1 0 0,8 37 0,5 25 0,-14-59 0,-1 0 0,-2 0 0,4 50 0,-5-32 0,17 88 0,-13-90 0,-1-1 0,2 59 0,-10 515 0,2-594 0,2 1 0,6 30 0,4 41 0,-14 149 0,12-417 0,-11 172 0,0 1 0,0 0 0,0 0 0,0 0 0,0 0 0,0 0 0,-1 0 0,1 0 0,0-1 0,0 1 0,0 0 0,0 0 0,0 0 0,0 0 0,0 0 0,0 0 0,0 0 0,0-1 0,0 1 0,0 0 0,0 0 0,0 0 0,-1 0 0,1 0 0,0 0 0,0 0 0,0 0 0,0 0 0,0 0 0,0 0 0,0 0 0,0 0 0,-1 0 0,1 0 0,0 0 0,0 0 0,0 0 0,0 0 0,0 0 0,0 0 0,-1 0 0,1 0 0,0 0 0,0 0 0,0 0 0,0 0 0,0 0 0,0 0 0,0 0 0,-1 0 0,1 0 0,0 0 0,0 0 0,0 0 0,0 0 0,0 0 0,0 0 0,0 0 0,0 1 0,0-1 0,0 0 0,-1 0 0,1 0 0,0 0 0,-12 12 0,-8 15 0,-15 44 0,27-53 0,0-1 0,-1 0 0,-1 0 0,-21 27 0,18-29 0,0 1 0,1 0 0,1 1 0,1 0 0,0 1 0,2 0 0,0 0 0,0 1 0,2 0 0,0 0 0,2 1 0,0-1 0,1 1 0,-1 29 0,2-27 0,-1 1 0,-2-1 0,0 0 0,-1 0 0,-1 0 0,-1-1 0,-1 0 0,-1-1 0,-1 0 0,-14 21 0,-54 98 0,65-114 0,-19 40 0,-11 22 0,-86 102 0,86-108 0,24-42 0,-41 59 0,45-76 0,11-15 0,0 1 0,-1 0 0,1-1 0,-2 0 0,1 0 0,-1-1 0,0 0 0,0 0 0,-1-1 0,-13 8 0,7-5 0,2 1 0,-1 0 0,1 1 0,1 0 0,0 0 0,-18 23 0,-29 26 0,38-40 0,1 0 0,-26 37 0,29-36 0,0 0 0,-1-2 0,-30 27 0,46-44 0,-47 37 0,-2-1 0,-81 44 0,99-62 0,0 1 0,2 2 0,-37 34 0,-44 31 0,71-60 0,-2-2 0,-77 34 0,-123 22 0,168-59 0,23-3 0,40-14 0,0 0 0,0-1 0,-1 0 0,1-1 0,-1-1 0,-16 2 0,-185-4 0,212 0 0,-1-1 0,0 1 0,1 0 0,-1 0 0,1-1 0,-1 1 0,0-1 0,1 0 0,-1 1 0,1-1 0,0 0 0,-1 0 0,1 0 0,0 0 0,-1 0 0,1 0 0,0 0 0,0 0 0,0 0 0,0-1 0,0 1 0,0 0 0,0-1 0,0 1 0,1-1 0,-1 1 0,1-1 0,-1 1 0,0-3 0,0 1 0,1 1 0,-1-1 0,0 1 0,-1 0 0,1 0 0,0 0 0,0-1 0,-1 1 0,0 1 0,1-1 0,-1 0 0,0 0 0,0 0 0,0 1 0,0-1 0,-3-1 0,-3 1 0,0-1 0,-1 1 0,1 1 0,-1-1 0,1 1 0,-1 1 0,1 0 0,-1 0 0,-13 2 0,12-1 0,1 0 0,0-1 0,-1 0 0,1 0 0,0-1 0,-1 0 0,-11-4 0,19 4 0,0 0 0,0 0 0,0 0 0,1 0 0,-1 0 0,0-1 0,1 1 0,-1-1 0,0 1 0,1-1 0,0 0 0,-1 1 0,1-1 0,0 0 0,0 0 0,0 0 0,0 0 0,0 0 0,1 0 0,-1 0 0,1 0 0,-1-1 0,1 1 0,0 0 0,0 0 0,-1 0 0,2 0 0,-1-1 0,0 1 0,0 0 0,1 0 0,-1 0 0,1 0 0,0 0 0,1-4 0,-16 46 0,5-30 0,0-1 0,0 0 0,0 0 0,-1 0 0,-1-2 0,0 1 0,0-1 0,0-1 0,-1 0 0,1 0 0,-1-1 0,-17 4 0,-4-3 0,-1-1 0,1-2 0,-1-2 0,0 0 0,-43-7 0,72 6 0,-104-13 0,65 7 0,-62-2 0,-245-21 0,221 14 0,-34-5 0,28 3 0,-152 0 0,176 19 0,-158-4 0,246-2 0,0-1 0,0-1 0,0-2 0,-30-12 0,-21-7 0,50 17 0,-1-2 0,2 0 0,-1-2 0,2 0 0,0-2 0,-22-19 0,-54-35 0,57 42 0,-69-60 0,32 23 0,-75-36 0,74 53 0,-167-91 0,238 134 0,1 0 0,0 0 0,0-1 0,0-1 0,1 1 0,0-1 0,0-1 0,-10-13 0,0-5 0,-20-41 0,24 42 0,-29-44 0,-47-76 0,86 140 0,-16-17 0,1-2 0,1 0 0,2-1 0,0 0 0,2-1 0,-12-31 0,-1-15 0,-38-73 0,-13-33 0,24 61 0,40 94 0,2-1 0,0 0 0,1-1 0,1 0 0,2-1 0,-6-33 0,4 10 0,-1-1 0,-28-74 0,-5-21 0,24 45 0,13 59 0,-19-65 0,-20-56 0,35 129 0,2-1 0,1-1 0,-3-35 0,-12-63 0,10 86 0,2 0 0,2 0 0,3-1 0,-1-64 0,5 60 0,-10-56 0,-2-52 0,12 53 0,4-101 0,2 179 0,1 1 0,1 0 0,2 0 0,22-47 0,-15 36 0,-1 6 0,1 0 0,1 2 0,31-41 0,73-81 0,26-25 0,-102 130 0,64-53 0,-85 80 0,146-138 0,-97 85 0,-52 52 0,1 0 0,39-30 0,23-13 0,-46 35 0,1 1 0,79-44 0,-24 23 0,-52 26 0,84-34 0,-81 42 0,7-4 0,76-17 0,-115 33 0,-1 0 0,1-1 0,-1-1 0,0 0 0,-1 0 0,13-10 0,-11 8 0,1-1 0,0 2 0,28-12 0,-29 15-273,0-1 0,0 0 0,-1-1 0,20-13 0</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27:02.246"/>
    </inkml:context>
    <inkml:brush xml:id="br0">
      <inkml:brushProperty name="width" value="0.2" units="cm"/>
      <inkml:brushProperty name="height" value="0.2" units="cm"/>
      <inkml:brushProperty name="color" value="#FFFFFF"/>
    </inkml:brush>
  </inkml:definitions>
  <inkml:trace contextRef="#ctx0" brushRef="#br0">5 190 24575,'1'0'0,"1"0"0,-1 1 0,0 0 0,0-1 0,0 1 0,0 0 0,0-1 0,0 1 0,0 0 0,0 0 0,0 0 0,-1 0 0,1 0 0,0 0 0,-1 0 0,1 0 0,0 0 0,-1 0 0,1 0 0,0 2 0,11 30 0,-9-24 0,18 55 0,-4 0 0,16 108 0,-15-64 0,7-27 0,-18-63 0,-1 0 0,0 0 0,2 20 0,20 172 0,-20-174 0,20 56 0,4 16 0,-32-106 0,1-1 0,-1 1 0,0 0 0,0 0 0,1-1 0,-1 1 0,0 0 0,1-1 0,0 1 0,-1-1 0,1 1 0,0-1 0,0 1 0,0-1 0,0 1 0,0-1 0,0 0 0,0 0 0,1 1 0,-1-1 0,0 0 0,1 0 0,-1 0 0,1 0 0,-1-1 0,1 1 0,-1 0 0,1-1 0,0 1 0,-1-1 0,1 1 0,0-1 0,-1 0 0,1 0 0,0 0 0,-1 0 0,1 0 0,0 0 0,2 0 0,1-2 0,-1 0 0,1 0 0,-1 0 0,0 0 0,0 0 0,0-1 0,0 0 0,0 0 0,0 0 0,-1 0 0,0-1 0,0 1 0,4-5 0,19-23 0,1 1 0,2 2 0,48-38 0,-34 31 0,1 1 0,1 3 0,78-41 0,-101 63 0,0 2 0,24-6 0,45-16 0,-84 26 0,-1 0 0,1 0 0,-1-1 0,0 0 0,0 0 0,0-1 0,0 0 0,-1 0 0,0 0 0,7-9 0,-9 8 0,1 0 0,-1 0 0,-1 0 0,1-1 0,-1 1 0,0-1 0,0 1 0,-1-1 0,0 0 0,0 0 0,-1 1 0,0-1 0,0 0 0,-2-12 0,1 13 0,0 0 0,0 0 0,0 1 0,-1-1 0,0 0 0,0 1 0,0-1 0,-1 1 0,0 0 0,0 0 0,0 0 0,-1 0 0,0 0 0,0 1 0,0-1 0,-8-6 0,-189-134 0,93 56 0,63 48 0,38 33 0,-1 0 0,0 1 0,0 0 0,-9-6 0,-44-26 0,-92-76 0,134 100 0,-2 1 0,1 1 0,-2 1 0,0 1 0,-42-16 0,-8-4 0,53 24 0,0-1 0,-1 2 0,0 1 0,-20-3 0,39 7 0,-1 1 0,0 0 0,0 1 0,1-1 0,-1 0 0,0 0 0,1 1 0,-1-1 0,1 1 0,-1-1 0,0 1 0,1 0 0,-1 0 0,1 0 0,0 0 0,-1 0 0,1 0 0,0 0 0,-1 0 0,1 0 0,0 0 0,0 1 0,0-1 0,0 1 0,0-1 0,0 0 0,1 1 0,-1 0 0,0-1 0,1 1 0,-1-1 0,1 1 0,-1 0 0,1-1 0,0 1 0,0 0 0,0 2 0,-2 11 0,1 0 0,1 1 0,2 18 0,-1-18 0,-1-11 0,0 36 0,2 0 0,2 0 0,1-1 0,19 67 0,10-6 0,65 128 0,-61-165 0,-26-46 0,-1 0 0,10 24 0,24 49 0,-32-71 0,-2 1 0,-1 1 0,0 0 0,-2 0 0,0 1 0,-2 0 0,4 26 0,-4-13 0,1-1 0,2 1 0,23 57 0,6 24 0,-33-102 0,-2-14 0,3-22 0,0-4 0,6 1 0,2 1 0,0 0 0,1 1 0,2 1 0,0 0 0,1 1 0,1 1 0,1 1 0,0 1 0,41-26 0,33-26 0,111-105 0,-202 171 0,0 0 0,0 0 0,0-1 0,-1 1 0,1 0 0,-1-1 0,0 0 0,0 0 0,0 0 0,-1 0 0,1 0 0,-1 0 0,0 0 0,0 0 0,0 0 0,-1 0 0,0-1 0,1 1 0,-1 0 0,-1-1 0,1 1 0,-2-8 0,0 5 0,-1-1 0,1 1 0,-1 0 0,-1 0 0,1 0 0,-1 1 0,0-1 0,-1 1 0,1 0 0,-1 0 0,-9-9 0,13 15 0,1 0 0,-1-1 0,1 1 0,0-1 0,-1 1 0,1 0 0,-1-1 0,1 1 0,-1 0 0,1 0 0,-1-1 0,1 1 0,-1 0 0,0 0 0,1 0 0,-1 0 0,1-1 0,-1 1 0,1 0 0,-1 0 0,0 0 0,1 0 0,-1 0 0,1 1 0,-1-1 0,0 0 0,1 0 0,-1 0 0,0 1 0,-12 16 0,-3 38 0,12-39 0,-4 12 0,6-20 0,0-1 0,-1 1 0,1 0 0,-1-1 0,-1 0 0,0 0 0,0 0 0,0 0 0,-8 9 0,-1 0 0,1 1 0,0 0 0,1 1 0,-15 32 0,-27 82 0,48-121 0,-2 13 0,-10 51 0,14-56 0,-1 0 0,-1-1 0,0 1 0,-1-1 0,-11 21 0,-9 17 0,19-39 0,-1 1 0,0-1 0,-18 25 0,25-41 0,1-1 0,-1 1 0,1 0 0,-1 0 0,0 0 0,0 0 0,1-1 0,-1 1 0,0 0 0,0-1 0,0 1 0,0-1 0,0 1 0,1-1 0,-1 1 0,0-1 0,0 0 0,0 1 0,-1-1 0,1 0 0,0 0 0,0 0 0,0 1 0,0-1 0,0 0 0,0-1 0,0 1 0,0 0 0,0 0 0,0 0 0,0-1 0,-2 0 0,1 0 0,-1-1 0,0 0 0,1-1 0,-1 1 0,1 0 0,-1-1 0,1 1 0,0-1 0,0 0 0,-2-5 0,-3-3 0,1-1 0,1-1 0,0 1 0,-5-24 0,-83-375 0,86 354 0,2 0 0,2-1 0,9-99 0,6 64 0,-6 57 0,2-54 0,-11 51 0,3 22 0,7 42 0,12 48 0,47 119 0,-66-192 0,0 0 0,0-1 0,0 1 0,0 0 0,0 0 0,0 0 0,0 0 0,0 0 0,0 0 0,0 0 0,0 0 0,0 0 0,0 0 0,1-1 0,-1 1 0,0 0 0,0 0 0,0 0 0,0 0 0,0 0 0,0 0 0,0 0 0,0 0 0,0 0 0,0 0 0,1 0 0,-1 0 0,0 0 0,0 0 0,0 0 0,0 0 0,0 0 0,0 0 0,0 0 0,0 0 0,1 0 0,-1 0 0,0 0 0,0 0 0,0 0 0,0 0 0,0 0 0,0 0 0,0 0 0,0 0 0,0 0 0,1 0 0,-1 1 0,0-1 0,0 0 0,0 0 0,0 0 0,0 0 0,0 0 0,0 0 0,0 0 0,0 0 0,0 0 0,0 0 0,0 1 0,0-1 0,0 0 0,0 0 0,4-16 0,-2-21 0,-4-17 0,-14-79 0,6 63 0,8 54 0,-2 0 0,0 0 0,0 1 0,-2 0 0,0-1 0,0 2 0,-1-1 0,-1 1 0,-1 0 0,0 1 0,-1 0 0,0 0 0,-22-20 0,26 29 0,-1 0 0,0 1 0,0 0 0,-1 0 0,1 0 0,0 1 0,-1 0 0,0 0 0,0 1 0,1 0 0,-1 1 0,0 0 0,-9 0 0,16 1 0,0-1 0,0 0 0,1 0 0,-1 1 0,0-1 0,0 1 0,0-1 0,0 1 0,0-1 0,1 1 0,-1 0 0,0-1 0,0 1 0,1 0 0,-1 0 0,1-1 0,-1 1 0,1 0 0,-1 0 0,1 0 0,-1 0 0,1 0 0,0-1 0,-1 1 0,1 0 0,0 0 0,0 0 0,0 0 0,-1 0 0,1 0 0,0 0 0,1 0 0,-1 0 0,0 0 0,0 0 0,0 0 0,0 0 0,1 0 0,-1 0 0,1 0 0,-1 0 0,0 0 0,2 1 0,20 42 0,-21-42 0,19 27 0,1-2 0,45 46 0,-38-44 0,39 51 0,-40-31 0,-24-41 0,1 0 0,0 0 0,0 0 0,0-1 0,1 0 0,0 0 0,1 0 0,-1 0 0,1-1 0,1 0 0,-1 0 0,12 7 0,-17-13 0,0 1 0,0-1 0,1 0 0,-1 0 0,0 0 0,0 0 0,1 0 0,-1 0 0,0 0 0,0-1 0,1 1 0,-1 0 0,0-1 0,0 1 0,0-1 0,0 1 0,1-1 0,-1 1 0,0-1 0,0 0 0,0 0 0,0 1 0,0-1 0,-1 0 0,1 0 0,0 0 0,0 0 0,-1 0 0,1 0 0,0 0 0,-1-1 0,2-1 0,19-45 0,-17 37 0,31-120 0,-35 130 0,1-1 0,-1 1 0,1-1 0,0 1 0,-1-1 0,1 1 0,0-1 0,0 1 0,0 0 0,0-1 0,0 1 0,1 0 0,-1 0 0,0 0 0,1 0 0,-1 0 0,0 0 0,1 0 0,-1 1 0,1-1 0,-1 0 0,1 1 0,0-1 0,-1 1 0,1-1 0,-1 1 0,3 0 0,0 0 0,-1 1 0,0 0 0,0 0 0,0 0 0,1 0 0,-1 1 0,0-1 0,-1 1 0,1-1 0,0 1 0,0 0 0,4 5 0,3 2 0,0 2 0,-1-1 0,0 2 0,0-1 0,8 17 0,-16-27 0,0 1 0,-1-1 0,1 0 0,0 0 0,-1 0 0,0 0 0,1 0 0,-1 1 0,0-1 0,1 0 0,-1 0 0,0 1 0,0-1 0,0 0 0,0 0 0,0 1 0,0-1 0,0 0 0,-1 0 0,1 1 0,0-1 0,-1 0 0,1 0 0,-1 0 0,1 0 0,-2 2 0,1-2 0,-1 0 0,0 1 0,1-1 0,-1 0 0,0 0 0,0 0 0,0 0 0,0 0 0,0 0 0,0-1 0,0 1 0,0-1 0,0 1 0,-2-1 0,-6 1 0,0 0 0,0-1 0,0-1 0,0 1 0,-16-5 0,14 1 0,0-1 0,0 0 0,0-1 0,1-1 0,0 0 0,0 0 0,1-1 0,0 0 0,1-1 0,-1 0 0,-9-13 0,9 10 0,-1 1 0,0 0 0,-1 1 0,0 0 0,0 1 0,-1 0 0,-19-9 0,22 14 0,0 0 0,-1 0 0,1 1 0,-1 0 0,1 1 0,-18-1 0,26 3 0,-1 0 0,0 0 0,1 0 0,-1 0 0,0 1 0,1-1 0,-1 1 0,0 0 0,1 0 0,-1 0 0,1 0 0,-1 0 0,1 1 0,0-1 0,0 1 0,-1-1 0,1 1 0,0 0 0,0 0 0,1 0 0,-1 0 0,0 0 0,1 0 0,-1 1 0,1-1 0,0 0 0,0 1 0,0-1 0,0 1 0,-1 3 0,-2 8 0,2 1 0,-1 0 0,2 0 0,0 24 0,-1 0 0,3-38 0,-1-1 0,0 1 0,0-1 0,0 1 0,0-1 0,0 1 0,0-1 0,0 1 0,0-1 0,0 1 0,0 0 0,0-1 0,0 1 0,0-1 0,0 1 0,0-1 0,-1 1 0,1-1 0,0 1 0,0-1 0,-1 1 0,1-1 0,0 0 0,0 1 0,-1-1 0,1 1 0,-1-1 0,1 0 0,0 1 0,-1-1 0,1 0 0,-1 1 0,1-1 0,-1 0 0,1 0 0,-1 1 0,0-1 0,-15-16 0,-11-37 0,26 52 0,-11-27 0,7 14 0,-1 1 0,0-1 0,-1 1 0,-1 1 0,-13-18 0,21 30 0,0 0 0,0 0 0,0 0 0,0 0 0,0 0 0,0 0 0,0 0 0,0 0 0,0 0 0,0 0 0,0 0 0,-1 1 0,1-1 0,0 0 0,0 0 0,0 0 0,0 0 0,0 0 0,11 17 0,20 22 0,195 166 0,-217-198 0,0-1 0,0 0 0,0-1 0,1 1 0,-1-2 0,1 1 0,1-2 0,17 6 0,5-3 0,49 4 0,-76-9 0,-3-1 0,0 0 0,0 0 0,0 1 0,0 0 0,-1 0 0,1 0 0,0 0 0,0 0 0,-1 0 0,1 0 0,0 1 0,-1 0 0,0-1 0,1 1 0,-1 0 0,0 0 0,0 0 0,3 5 0,-1 0 0,0 0 0,0 0 0,-1 0 0,0 1 0,2 9 0,13 29 0,-18-46-17,0 0 0,0 0 0,1 0 0,-1 1-1,0-1 1,0 0 0,0 0 0,0 0 0,1 0 0,-1 0-1,0 0 1,0 0 0,0 0 0,0 0 0,1 0 0,-1 0 0,0 0-1,0 0 1,0 0 0,0 0 0,1 0 0,-1 0 0,0 0-1,0 0 1,0 0 0,0 0 0,1 0 0,-1-1 0,0 1-1,0 0 1,0 0 0,0 0 0,1 0 0,-1 0 0,0 0-1,0 0 1,0-1 0,0 1 0,0 0 0,0 0 0,0 0-1,0 0 1,1-1 0,-1 1 0,0 0 0,0 0 0,0 0 0,0 0-1,0-1 1,0 1 0,0 0 0,0 0 0,0 0 0,0 0-1,0-1 1,0 1 0,0 0 0,0 0 0,0 0 0,0 0-1,0-1 1,-1 1 0,1 0 0,0 0 0,0 0 0,0 0-1,0-1 1,0 1 0,0 0 0</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27:11.483"/>
    </inkml:context>
    <inkml:brush xml:id="br0">
      <inkml:brushProperty name="width" value="0.2" units="cm"/>
      <inkml:brushProperty name="height" value="0.2" units="cm"/>
      <inkml:brushProperty name="color" value="#FFFFFF"/>
    </inkml:brush>
  </inkml:definitions>
  <inkml:trace contextRef="#ctx0" brushRef="#br0">1191 737 24575,'-6'2'0,"-1"0"0,1 1 0,0-1 0,0 1 0,0 0 0,1 1 0,-1-1 0,1 1 0,0 0 0,-7 8 0,-14 7 0,-238 172 0,245-172 0,1 0 0,1 1 0,0 1 0,2 0 0,-19 35 0,4-8 0,12-15 0,1 0 0,1 1 0,-14 46 0,-20 45 0,21-72 0,-1 0 0,-3-2 0,-70 82 0,53-74 0,20-26 0,1 1 0,1 2 0,2 1 0,2 1 0,-24 50 0,-40 161 0,78-219 0,3 4 0,1 0 0,1 1 0,2-1 0,2 1 0,5 66 0,-1-5 0,-3 617 0,3-668 0,2-1 0,2 0 0,23 77 0,-5-21 0,-17-75 0,2-1 0,0 0 0,1-1 0,1 0 0,1 0 0,27 33 0,17 32 0,65 93 0,-80-123 0,47 83 0,-82-128 0,0 0 0,1 0 0,0-1 0,13 14 0,-20-25 0,0-1 0,-1 1 0,1-1 0,0 0 0,0 1 0,0-1 0,0 0 0,0 0 0,1 0 0,-1 1 0,0-1 0,0 0 0,0 0 0,0-1 0,0 1 0,0 0 0,0 0 0,0 0 0,0-1 0,0 1 0,0 0 0,0-1 0,0 1 0,-1-1 0,1 0 0,0 1 0,0-1 0,1-1 0,32-26 0,-19 15 0,-13 11 0,1-1 0,0 1 0,0 0 0,1 0 0,-1 1 0,0-1 0,1 1 0,-1 0 0,1 0 0,-1 0 0,1 0 0,-1 0 0,1 1 0,0-1 0,-1 1 0,5 0 0,-6 1 0,0 0 0,0 0 0,1 0 0,-1 0 0,0 0 0,0 0 0,0 0 0,0 1 0,-1-1 0,1 1 0,0-1 0,-1 1 0,1 0 0,0-1 0,-1 1 0,0 0 0,0 0 0,1 0 0,-1 0 0,0 0 0,-1 1 0,1-1 0,0 0 0,-1 0 0,1 1 0,0 2 0,6 29 0,2 0 0,2-1 0,1-1 0,2 0 0,0 0 0,34 51 0,-6-21 0,99 112 0,-128-162 0,1 0 0,-1-1 0,2 0 0,0-2 0,31 17 0,89 29 0,-65-29 0,6 1 0,114 26 0,-159-44 0,-1 2 0,43 20 0,-50-19 0,1-2 0,1 0 0,0-2 0,44 10 0,-18-8 0,92 31 0,0 0 0,-26-13 0,222 86 0,-302-101 0,1-2 0,0-1 0,44 5 0,42 10 0,-97-19 0,1-1 0,37 1 0,-34-4 0,49 10 0,-40-6 0,1-1 0,0-2 0,0-2 0,43-4 0,9 0 0,85-11 0,-69 2 0,-53 5 0,89-23 0,-35 6 0,-60 15 0,0-1 0,-1-3 0,88-36 0,-46 4 0,144-98 0,-32 11 0,36-58 0,-111 65 0,-86 82 0,16-15 0,-3-3 0,49-69 0,-67 79 0,-20 29 0,-1 0 0,25-48 0,47-97 0,-77 146 0,12-24 0,26-71 0,6-18 0,1-2 0,-43 104 0,0 1 0,33-51 0,9-20 0,19-41 0,-47 96 0,-3-1 0,-2-1 0,-2 0 0,-2-2 0,-2 0 0,-2-1 0,-3-1 0,-2 0 0,-3 0 0,0-59 0,-7 89 0,-1-1 0,-1 1 0,-2 0 0,0 0 0,-1 1 0,-2-1 0,-16-34 0,-11-11 0,-44-65 0,-12-19 0,34 34 0,23 47 0,-60-95 0,-35-51 0,72 117 0,40 68 0,0 1 0,-3 1 0,-31-39 0,-20-19 0,48 58 0,0 1 0,-1 2 0,-49-43 0,-9 12 0,-2 4 0,-147-69 0,208 111 0,-192-84 0,8 4 0,97 46 0,79 35 0,1-1 0,1-2 0,-46-28 0,-3-5 0,-2 3 0,-2 4 0,-119-41 0,107 44 0,1 4 0,-109-22 0,36 10 0,90 25 0,36 10 0,0-2 0,1-2 0,-45-21 0,62 25 0,0 2 0,-1 0 0,-1 1 0,1 1 0,-28-2 0,23 3 0,1 0 0,0-2 0,-35-13 0,59 18 7,-1 1 0,1-1-1,0 0 1,0 0 0,0 0-1,0 0 1,1 0-1,-1-1 1,0 1 0,1-1-1,0 0 1,-1 0 0,1 0-1,0 0 1,1 0 0,-1 0-1,-1-4 1,1 0-219,0-1 0,0 1 0,1-1-1,0 1 1,0-1 0,2-14 0</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27:28.961"/>
    </inkml:context>
    <inkml:brush xml:id="br0">
      <inkml:brushProperty name="width" value="0.2" units="cm"/>
      <inkml:brushProperty name="height" value="0.2" units="cm"/>
      <inkml:brushProperty name="color" value="#FFFFFF"/>
    </inkml:brush>
  </inkml:definitions>
  <inkml:trace contextRef="#ctx0" brushRef="#br0">1 1 24575,'0'0'-8191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36.722"/>
    </inkml:context>
    <inkml:brush xml:id="br0">
      <inkml:brushProperty name="width" value="0.05" units="cm"/>
      <inkml:brushProperty name="height" value="0.05" units="cm"/>
    </inkml:brush>
  </inkml:definitions>
  <inkml:trace contextRef="#ctx0" brushRef="#br0">0 2 24575,'166'-2'0,"177"5"0,-163 19 0,-89-6 0,137 40 0,-195-47 0,162 47 0,-85-19 0,26 6 0,-94-29 0,0 2 0,-1 2 0,0 1 0,-2 2 0,61 43 0,-83-50 0,-1 0 0,0 0 0,-1 1 0,24 33 0,3 2 0,-15-18 0,21 35 0,-39-53 0,164 281 0,-145-245 0,-13-24 0,22 52 0,-6-2 0,22 69 0,6 26 0,16 58 0,-65-190 0,-2 0 0,-2 1 0,-1 0 0,-1 40 0,-1-24 0,16 96 0,-10-97 0,4 102 0,-11-134 0,0 0 0,1-1 0,2 1 0,7 22 0,7 37 0,12 50 0,1 5 0,-24-19 0,-7-79 0,7 47 0,0-10 0,-3 0 0,-7 104 0,-1-49 0,3-100 0,-1-1 0,1 1 0,1-1 0,2 0 0,1 0 0,13 48 0,-4-33 0,9 74 0,-18-97 0,23 170 0,-17-128 0,-5-43 0,-2 0 0,1 28 0,7 59 115,-6-75-855,1 47 0,-6-61-6086</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39.296"/>
    </inkml:context>
    <inkml:brush xml:id="br0">
      <inkml:brushProperty name="width" value="0.05" units="cm"/>
      <inkml:brushProperty name="height" value="0.05" units="cm"/>
    </inkml:brush>
  </inkml:definitions>
  <inkml:trace contextRef="#ctx0" brushRef="#br0">1 50 24575,'0'-1'0,"0"0"0,1 0 0,-1 0 0,0 0 0,1 1 0,-1-1 0,1 0 0,-1 0 0,1 1 0,-1-1 0,1 0 0,-1 1 0,1-1 0,0 1 0,-1-1 0,1 1 0,0-1 0,-1 1 0,1-1 0,0 1 0,0 0 0,-1-1 0,1 1 0,0 0 0,1-1 0,28-6 0,-16 4 0,15-5 0,1 3 0,-1 0 0,1 2 0,0 1 0,0 1 0,35 5 0,9-3 0,-51 1 0,0 0 0,29 7 0,4 1 0,-30-6-455,0 2 0,45 15 0,-57-16-6371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40.821"/>
    </inkml:context>
    <inkml:brush xml:id="br0">
      <inkml:brushProperty name="width" value="0.05" units="cm"/>
      <inkml:brushProperty name="height" value="0.05" units="cm"/>
    </inkml:brush>
  </inkml:definitions>
  <inkml:trace contextRef="#ctx0" brushRef="#br0">1 3 24575,'46'0'0,"-21"-2"0,0 2 0,-1 0 0,1 2 0,0 1 0,0 1 0,-1 0 0,37 14 0,-21-2 0,-18-8 0,-1 1 0,0 1 0,33 20 0,-40-22 19,1 0 1,0 0-1,0-2 0,1 0 0,28 7 0,-28-9-230,0 1-1,-1 0 1,0 1-1,0 0 1,0 1-1,18 13 1,-22-12-6615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42.249"/>
    </inkml:context>
    <inkml:brush xml:id="br0">
      <inkml:brushProperty name="width" value="0.05" units="cm"/>
      <inkml:brushProperty name="height" value="0.05" units="cm"/>
    </inkml:brush>
  </inkml:definitions>
  <inkml:trace contextRef="#ctx0" brushRef="#br0">0 0 24575,'34'37'0,"-1"1"0,39 61 0,-67-89 0,1 1 0,-2 0 0,1 0 0,4 20 0,-6-18 0,1 0 0,1 0 0,9 19 0,-5-17 0,72 138 0,-63-112 0,2-1 0,2-1 0,2-1 0,32 41 0,-33-47-1365,-14-16-5461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44.158"/>
    </inkml:context>
    <inkml:brush xml:id="br0">
      <inkml:brushProperty name="width" value="0.05" units="cm"/>
      <inkml:brushProperty name="height" value="0.05" units="cm"/>
    </inkml:brush>
  </inkml:definitions>
  <inkml:trace contextRef="#ctx0" brushRef="#br0">0 0 24575,'7'10'0,"-1"0"0,1 0 0,-2 0 0,0 0 0,7 20 0,-5-14 0,-1 4 0,-1-1 0,-1 1 0,0 0 0,-1 0 0,-2 0 0,-1 40 0,0-29 0,1-1 0,6 34 0,-2-30 0,0 55 0,-4-57 0,8 51 0,-7-71 0,1 0 0,1-1 0,0 1 0,0-1 0,1 0 0,0 0 0,1-1 0,7 11 0,18 27-1365,-22-36-5461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45.623"/>
    </inkml:context>
    <inkml:brush xml:id="br0">
      <inkml:brushProperty name="width" value="0.05" units="cm"/>
      <inkml:brushProperty name="height" value="0.05" units="cm"/>
    </inkml:brush>
  </inkml:definitions>
  <inkml:trace contextRef="#ctx0" brushRef="#br0">0 0 24575,'2'6'0,"0"0"0,0 0 0,0-1 0,1 1 0,-1-1 0,1 0 0,1 1 0,-1-1 0,1-1 0,0 1 0,0 0 0,7 5 0,12 18 0,-18-19 0,-1-1 0,0 1 0,0 0 0,-1 1 0,0-1 0,3 16 0,-4-14 0,0-1 0,1 0 0,0 0 0,1-1 0,8 17 0,1-3 17,0 1 0,-2 0 1,0 1-1,-2 0 0,-1 1 0,9 44 0,-9-17-512,-3 0 0,-2 74 0,-3-108-6331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46.909"/>
    </inkml:context>
    <inkml:brush xml:id="br0">
      <inkml:brushProperty name="width" value="0.05" units="cm"/>
      <inkml:brushProperty name="height" value="0.05" units="cm"/>
    </inkml:brush>
  </inkml:definitions>
  <inkml:trace contextRef="#ctx0" brushRef="#br0">1 1 24575,'0'465'-1365,"0"-446"-5461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2:17.374"/>
    </inkml:context>
    <inkml:brush xml:id="br0">
      <inkml:brushProperty name="width" value="0.05" units="cm"/>
      <inkml:brushProperty name="height" value="0.05" units="cm"/>
    </inkml:brush>
  </inkml:definitions>
  <inkml:trace contextRef="#ctx0" brushRef="#br0">1 45 24575,'149'2'0,"164"-5"0,-279 0 0,62-16 0,-66 12 0,0 1 0,53-3 0,508 11-1365,-573-2-5461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2:19.295"/>
    </inkml:context>
    <inkml:brush xml:id="br0">
      <inkml:brushProperty name="width" value="0.05" units="cm"/>
      <inkml:brushProperty name="height" value="0.05" units="cm"/>
    </inkml:brush>
  </inkml:definitions>
  <inkml:trace contextRef="#ctx0" brushRef="#br0">0 22 24575,'218'3'0,"228"-6"0,-344-8 0,-56 6 0,50-1 0,278 7-1365,-355-1-5461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06.935"/>
    </inkml:context>
    <inkml:brush xml:id="br0">
      <inkml:brushProperty name="width" value="0.05" units="cm"/>
      <inkml:brushProperty name="height" value="0.05" units="cm"/>
    </inkml:brush>
  </inkml:definitions>
  <inkml:trace contextRef="#ctx0" brushRef="#br0">1 0 24575,'973'0'0,"-947"1"0,47 9 0,-46-5 0,45 2 0,105-8-1365,-158 1-5461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2:35.179"/>
    </inkml:context>
    <inkml:brush xml:id="br0">
      <inkml:brushProperty name="width" value="0.05" units="cm"/>
      <inkml:brushProperty name="height" value="0.05" units="cm"/>
    </inkml:brush>
  </inkml:definitions>
  <inkml:trace contextRef="#ctx0" brushRef="#br0">1 2 24575,'122'-1'0,"133"3"0,-231 1 44,1 2-1,31 9 0,37 6-1538,-73-18-5331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2:21.383"/>
    </inkml:context>
    <inkml:brush xml:id="br0">
      <inkml:brushProperty name="width" value="0.05" units="cm"/>
      <inkml:brushProperty name="height" value="0.05" units="cm"/>
    </inkml:brush>
  </inkml:definitions>
  <inkml:trace contextRef="#ctx0" brushRef="#br0">1 24 24575,'974'0'0,"-949"-1"0,0-2 0,24-5 0,-24 4 0,48-3 0,209 8-1365,-260-1-5461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2:23.141"/>
    </inkml:context>
    <inkml:brush xml:id="br0">
      <inkml:brushProperty name="width" value="0.05" units="cm"/>
      <inkml:brushProperty name="height" value="0.05" units="cm"/>
    </inkml:brush>
  </inkml:definitions>
  <inkml:trace contextRef="#ctx0" brushRef="#br0">1 50 24575,'46'-2'0,"0"-2"0,63-15 0,-21 4 0,-26 9 0,0 3 0,75 5 0,-23 1 0,393-3-1365,-488 0-5461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2:36.946"/>
    </inkml:context>
    <inkml:brush xml:id="br0">
      <inkml:brushProperty name="width" value="0.05" units="cm"/>
      <inkml:brushProperty name="height" value="0.05" units="cm"/>
    </inkml:brush>
  </inkml:definitions>
  <inkml:trace contextRef="#ctx0" brushRef="#br0">0 46 24575,'1'-1'0,"-1"0"0,1 1 0,-1-1 0,1 0 0,0 0 0,-1 0 0,1 0 0,0 1 0,0-1 0,0 0 0,0 1 0,0-1 0,-1 1 0,1-1 0,0 1 0,0-1 0,0 1 0,0 0 0,1-1 0,-1 1 0,1 0 0,34-8 0,-27 6 0,54-9 0,0 4 0,0 2 0,108 6 0,-69 0 0,-68 1 67,46 8 0,8 0-1566,-67-9-5327</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2:24.923"/>
    </inkml:context>
    <inkml:brush xml:id="br0">
      <inkml:brushProperty name="width" value="0.05" units="cm"/>
      <inkml:brushProperty name="height" value="0.05" units="cm"/>
    </inkml:brush>
  </inkml:definitions>
  <inkml:trace contextRef="#ctx0" brushRef="#br0">0 89 24575,'777'0'0,"-756"-1"0,-1-1 0,29-6 0,34-4 0,-64 12 0,1-1 0,0-1 0,0 0 0,-1-2 0,1 0 0,19-8 0,-9 3 0,1 1 0,55-6 0,-52 9 0,-15 2-1365,-2 2-5461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2:26.411"/>
    </inkml:context>
    <inkml:brush xml:id="br0">
      <inkml:brushProperty name="width" value="0.05" units="cm"/>
      <inkml:brushProperty name="height" value="0.05" units="cm"/>
    </inkml:brush>
  </inkml:definitions>
  <inkml:trace contextRef="#ctx0" brushRef="#br0">1 90 24575,'22'-1'0,"-1"-2"0,1 0 0,-1-1 0,1-2 0,32-12 0,29-7 0,-48 20 0,-1 1 0,2 1 0,-1 2 0,46 5 0,3-1 0,0-1 0,107-5 0,-133-7 0,13-2 0,214 13-1365,-267-1-5461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2:39.507"/>
    </inkml:context>
    <inkml:brush xml:id="br0">
      <inkml:brushProperty name="width" value="0.05" units="cm"/>
      <inkml:brushProperty name="height" value="0.05" units="cm"/>
    </inkml:brush>
  </inkml:definitions>
  <inkml:trace contextRef="#ctx0" brushRef="#br0">1 1 24575,'420'0'-1365,"-401"0"-5461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2:40.826"/>
    </inkml:context>
    <inkml:brush xml:id="br0">
      <inkml:brushProperty name="width" value="0.05" units="cm"/>
      <inkml:brushProperty name="height" value="0.05" units="cm"/>
    </inkml:brush>
  </inkml:definitions>
  <inkml:trace contextRef="#ctx0" brushRef="#br0">1 9 24575,'464'0'0,"-423"-4"-1365,-26-1-5461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3:42.577"/>
    </inkml:context>
    <inkml:brush xml:id="br0">
      <inkml:brushProperty name="width" value="0.05" units="cm"/>
      <inkml:brushProperty name="height" value="0.05" units="cm"/>
    </inkml:brush>
  </inkml:definitions>
  <inkml:trace contextRef="#ctx0" brushRef="#br0">1 1 24575,'0'0'-8191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0:53.724"/>
    </inkml:context>
    <inkml:brush xml:id="br0">
      <inkml:brushProperty name="width" value="0.05" units="cm"/>
      <inkml:brushProperty name="height" value="0.05" units="cm"/>
    </inkml:brush>
  </inkml:definitions>
  <inkml:trace contextRef="#ctx0" brushRef="#br0">0 3358 24575,'4'-1'0,"-1"1"0,1-1 0,-1 1 0,1-1 0,-1-1 0,1 1 0,-1 0 0,1-1 0,-1 1 0,0-1 0,0 0 0,0 0 0,0-1 0,0 1 0,0 0 0,-1-1 0,1 0 0,-1 0 0,0 1 0,0-1 0,0-1 0,0 1 0,0 0 0,1-5 0,5-10 0,-1-1 0,-1 1 0,6-27 0,-6 21 0,52-276 0,-37 172 0,-9 60 0,-3-1 0,1-94 0,-11-854 0,0 991 0,-9-49 0,5 49 0,-2-49 0,8-11 0,-2-67 0,-9 87 0,5 46 0,2 0 0,-1-28 0,2 16 0,-7-43 0,4 44 0,-1-51 0,5 45 0,0 11 0,6-48 0,-4 66 0,0 0 0,1 1 0,0-1 0,0 1 0,1-1 0,0 1 0,0 0 0,1 0 0,0 0 0,8-9 0,19-25 0,-22 28 0,0 1 0,1 0 0,1 0 0,0 1 0,24-19 0,-16 17 0,1 1 0,0 2 0,1 0 0,0 1 0,37-10 0,114-14 0,-158 30 0,-1 0 0,1-1 0,16-8 0,-19 8 0,0 0 0,0 0 0,0 1 0,1 0 0,16-1 0,249 2 0,-134 4 0,-117 0 0,48 7 0,-47-4 0,45 2 0,415-8 0,-461 0 0,47-9 0,-46 5 0,45-2 0,-19 5 0,-1-3 0,64-14 0,170-22 0,-154 20 0,-41 1-1365,-74 18-5461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09.494"/>
    </inkml:context>
    <inkml:brush xml:id="br0">
      <inkml:brushProperty name="width" value="0.05" units="cm"/>
      <inkml:brushProperty name="height" value="0.05" units="cm"/>
    </inkml:brush>
  </inkml:definitions>
  <inkml:trace contextRef="#ctx0" brushRef="#br0">1 45 24575,'65'-19'0,"33"13"0,109 7 0,-68 2 0,523-3 0,-642-2 0,0 1 0,28-8 0,-27 5 0,-1 0 0,27 0 0,-25 4-1365,-3 0-5461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0:55.696"/>
    </inkml:context>
    <inkml:brush xml:id="br0">
      <inkml:brushProperty name="width" value="0.05" units="cm"/>
      <inkml:brushProperty name="height" value="0.05" units="cm"/>
    </inkml:brush>
  </inkml:definitions>
  <inkml:trace contextRef="#ctx0" brushRef="#br0">0 559 24575,'12'-140'0,"-1"4"0,-13 53 0,4-67 0,6 114-1365,-3 22-5461</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0:56.952"/>
    </inkml:context>
    <inkml:brush xml:id="br0">
      <inkml:brushProperty name="width" value="0.05" units="cm"/>
      <inkml:brushProperty name="height" value="0.05" units="cm"/>
    </inkml:brush>
  </inkml:definitions>
  <inkml:trace contextRef="#ctx0" brushRef="#br0">1 594 24575,'6'-9'0,"0"-1"0,0 0 0,-1-1 0,0 1 0,-1-1 0,0 0 0,4-21 0,-5 19 0,10-32 0,6-18 0,13-88 0,-25 103-87,0 7-552,1-68 0,-8 90-6187</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0:58.053"/>
    </inkml:context>
    <inkml:brush xml:id="br0">
      <inkml:brushProperty name="width" value="0.05" units="cm"/>
      <inkml:brushProperty name="height" value="0.05" units="cm"/>
    </inkml:brush>
  </inkml:definitions>
  <inkml:trace contextRef="#ctx0" brushRef="#br0">0 643 24575,'2'-39'0,"8"-46"0,1-36 0,-10 104 0,1-1 0,6-25 0,3-32 0,11-80 0,-21 141-276,1 0 0,0 0 0,6-16 0,-8 28 15,4-13-6565</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0:59.888"/>
    </inkml:context>
    <inkml:brush xml:id="br0">
      <inkml:brushProperty name="width" value="0.05" units="cm"/>
      <inkml:brushProperty name="height" value="0.05" units="cm"/>
    </inkml:brush>
  </inkml:definitions>
  <inkml:trace contextRef="#ctx0" brushRef="#br0">0 1 24575,'721'0'-1365,"-698"0"-5461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01.538"/>
    </inkml:context>
    <inkml:brush xml:id="br0">
      <inkml:brushProperty name="width" value="0.05" units="cm"/>
      <inkml:brushProperty name="height" value="0.05" units="cm"/>
    </inkml:brush>
  </inkml:definitions>
  <inkml:trace contextRef="#ctx0" brushRef="#br0">1 1 24575,'597'0'-1365,"-579"0"-5461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02.694"/>
    </inkml:context>
    <inkml:brush xml:id="br0">
      <inkml:brushProperty name="width" value="0.05" units="cm"/>
      <inkml:brushProperty name="height" value="0.05" units="cm"/>
    </inkml:brush>
  </inkml:definitions>
  <inkml:trace contextRef="#ctx0" brushRef="#br0">1 22 24575,'3'-2'0,"0"0"0,0 0 0,1 0 0,-1 1 0,0-1 0,1 1 0,0-1 0,-1 1 0,1 0 0,0 1 0,5-2 0,49-1 0,-41 3 0,325 0-1365,-323 0-5461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3:46.209"/>
    </inkml:context>
    <inkml:brush xml:id="br0">
      <inkml:brushProperty name="width" value="0.05" units="cm"/>
      <inkml:brushProperty name="height" value="0.05" units="cm"/>
    </inkml:brush>
  </inkml:definitions>
  <inkml:trace contextRef="#ctx0" brushRef="#br0">1 1 24575,'0'518'0,"1"-494"0,2 0 0,1 0 0,10 38 0,-7-36 0,-1 1 0,3 41 0,-6-41 0,1-1 0,14 49 0,0-5 0,-13-52-1365,0-3-5461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3:48.289"/>
    </inkml:context>
    <inkml:brush xml:id="br0">
      <inkml:brushProperty name="width" value="0.05" units="cm"/>
      <inkml:brushProperty name="height" value="0.05" units="cm"/>
    </inkml:brush>
  </inkml:definitions>
  <inkml:trace contextRef="#ctx0" brushRef="#br0">0 0 24575,'0'972'-1365,"0"-953"-5461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3:49.739"/>
    </inkml:context>
    <inkml:brush xml:id="br0">
      <inkml:brushProperty name="width" value="0.05" units="cm"/>
      <inkml:brushProperty name="height" value="0.05" units="cm"/>
    </inkml:brush>
  </inkml:definitions>
  <inkml:trace contextRef="#ctx0" brushRef="#br0">4 0 24575,'-3'152'0,"6"163"0,8-230 0,-6-45 0,2 55 0,-3-56-1365,0-25-5461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4:06.121"/>
    </inkml:context>
    <inkml:brush xml:id="br0">
      <inkml:brushProperty name="width" value="0.05" units="cm"/>
      <inkml:brushProperty name="height" value="0.05" units="cm"/>
    </inkml:brush>
  </inkml:definitions>
  <inkml:trace contextRef="#ctx0" brushRef="#br0">0 0 24575,'56'17'0,"9"-5"0,-36-6 0,1-1 0,35 0 0,169 6 0,47 0 0,-231-10 0,97 15 0,-84-10 0,0-2 0,87-6 0,-34-1 0,-72 3-1365,-25 0-5461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11.230"/>
    </inkml:context>
    <inkml:brush xml:id="br0">
      <inkml:brushProperty name="width" value="0.05" units="cm"/>
      <inkml:brushProperty name="height" value="0.05" units="cm"/>
    </inkml:brush>
  </inkml:definitions>
  <inkml:trace contextRef="#ctx0" brushRef="#br0">0 0 24575,'4'0'0,"4"0"0,6 0 0,3 0 0,3 0 0,2 0 0,5 0 0,1 0 0,0 0 0,-2 0 0,0 0 0,-2 0 0,-5 0-8191</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4:08.890"/>
    </inkml:context>
    <inkml:brush xml:id="br0">
      <inkml:brushProperty name="width" value="0.05" units="cm"/>
      <inkml:brushProperty name="height" value="0.05" units="cm"/>
    </inkml:brush>
  </inkml:definitions>
  <inkml:trace contextRef="#ctx0" brushRef="#br0">1 45 24575,'0'-1'0,"0"0"0,1 1 0,-1-1 0,1 0 0,-1 0 0,1 0 0,-1 0 0,1 0 0,0 0 0,-1 1 0,1-1 0,0 0 0,0 0 0,0 1 0,0-1 0,-1 1 0,1-1 0,0 1 0,0-1 0,0 1 0,0 0 0,0-1 0,0 1 0,0 0 0,0 0 0,0-1 0,2 1 0,34-4 0,-33 4 0,306 0 0,17-1 0,-218-9 0,62-3 0,218 14-1365,-370-1-5461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4:11.283"/>
    </inkml:context>
    <inkml:brush xml:id="br0">
      <inkml:brushProperty name="width" value="0.05" units="cm"/>
      <inkml:brushProperty name="height" value="0.05" units="cm"/>
    </inkml:brush>
  </inkml:definitions>
  <inkml:trace contextRef="#ctx0" brushRef="#br0">0 90 24575,'160'2'0,"165"-5"0,-318 2 0,1 0 0,-1-1 0,0 0 0,0 0 0,0-1 0,0 1 0,9-6 0,-9 4 0,0 1 0,0 0 0,1 0 0,0 0 0,13-2 0,140-2 0,2 0 0,-38-10 0,144 2 0,-159 15-1365,-89 0-5461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4:13.086"/>
    </inkml:context>
    <inkml:brush xml:id="br0">
      <inkml:brushProperty name="width" value="0.05" units="cm"/>
      <inkml:brushProperty name="height" value="0.05" units="cm"/>
    </inkml:brush>
  </inkml:definitions>
  <inkml:trace contextRef="#ctx0" brushRef="#br0">1 67 24575,'786'0'0,"-772"-1"0,1 0 0,0-2 0,-1 0 0,0 0 0,0-1 0,0-1 0,16-8 0,-16 7 0,1 0 0,-1 1 0,2 0 0,-1 2 0,0-1 0,19 0 0,186 5 0,-165 12-1365,-41-9-5461</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4:16.110"/>
    </inkml:context>
    <inkml:brush xml:id="br0">
      <inkml:brushProperty name="width" value="0.05" units="cm"/>
      <inkml:brushProperty name="height" value="0.05" units="cm"/>
    </inkml:brush>
  </inkml:definitions>
  <inkml:trace contextRef="#ctx0" brushRef="#br0">1 1 24575,'4'2'0,"1"1"0,-1-1 0,1 0 0,0 0 0,0 0 0,0 0 0,0-1 0,0 0 0,0 0 0,0-1 0,0 1 0,10-1 0,7 2 0,307 39 0,-264-33 0,-27-4 0,63 14 0,-52-8 0,1-3 0,0-2 0,0-2 0,89-7 0,-22 2 0,-76 2 0,-23 2 0,0-2 0,1 0 0,-1-1 0,0-1 0,0 0 0,0-2 0,0 0 0,30-11 0,-26 6-341,-1 1 0,1 1-1,36-7 1,-42 12-6485</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4:18.402"/>
    </inkml:context>
    <inkml:brush xml:id="br0">
      <inkml:brushProperty name="width" value="0.05" units="cm"/>
      <inkml:brushProperty name="height" value="0.05" units="cm"/>
    </inkml:brush>
  </inkml:definitions>
  <inkml:trace contextRef="#ctx0" brushRef="#br0">0 24 24575,'73'-16'0,"322"8"0,-225 11 0,-134-2 0,46 9 0,-45-5 0,42 1 0,57 6 0,8-1 0,-124-10 0,1 1 0,25 6 0,40 3 0,-62-11-98,-12 1-156,1-1 1,0 0 0,-1-1-1,21-4 1,-19 0-6573</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4:43.424"/>
    </inkml:context>
    <inkml:brush xml:id="br0">
      <inkml:brushProperty name="width" value="0.05" units="cm"/>
      <inkml:brushProperty name="height" value="0.05" units="cm"/>
    </inkml:brush>
  </inkml:definitions>
  <inkml:trace contextRef="#ctx0" brushRef="#br0">1 1 24575,'3'0'0,"6"0"0,8 0 0,10 0 0,6 4 0,3 1 0,-2 0 0,-7 2 0,0 1 0,-1-2 0,14-1 0,8-2 0,-1-1 0,-9-1-8191</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4:44.712"/>
    </inkml:context>
    <inkml:brush xml:id="br0">
      <inkml:brushProperty name="width" value="0.05" units="cm"/>
      <inkml:brushProperty name="height" value="0.05" units="cm"/>
    </inkml:brush>
  </inkml:definitions>
  <inkml:trace contextRef="#ctx0" brushRef="#br0">0 0 24575,'4'0'0,"5"0"0,4 0 0,16 0 0,6 0 0,1 0 0,-2 0 0,-3 0 0,-3 0 0,-2 0 0,-6 0-8191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4:59.899"/>
    </inkml:context>
    <inkml:brush xml:id="br0">
      <inkml:brushProperty name="width" value="0.05" units="cm"/>
      <inkml:brushProperty name="height" value="0.05" units="cm"/>
    </inkml:brush>
  </inkml:definitions>
  <inkml:trace contextRef="#ctx0" brushRef="#br0">1 3 24575,'122'-2'0,"132"5"0,-163 16-1365,-74-17-5461</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5:02.236"/>
    </inkml:context>
    <inkml:brush xml:id="br0">
      <inkml:brushProperty name="width" value="0.05" units="cm"/>
      <inkml:brushProperty name="height" value="0.05" units="cm"/>
    </inkml:brush>
  </inkml:definitions>
  <inkml:trace contextRef="#ctx0" brushRef="#br0">0 1 24575,'442'0'-1365,"-423"0"-5461</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5:05.491"/>
    </inkml:context>
    <inkml:brush xml:id="br0">
      <inkml:brushProperty name="width" value="0.05" units="cm"/>
      <inkml:brushProperty name="height" value="0.05" units="cm"/>
    </inkml:brush>
  </inkml:definitions>
  <inkml:trace contextRef="#ctx0" brushRef="#br0">0 3 24575,'52'-1'0,"-18"0"0,0 1 0,0 2 0,66 11 0,-65-7-6,0-2-1,0-1 1,0-2-1,45-4 0,0 1-1325,-61 2-5494</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12.704"/>
    </inkml:context>
    <inkml:brush xml:id="br0">
      <inkml:brushProperty name="width" value="0.05" units="cm"/>
      <inkml:brushProperty name="height" value="0.05" units="cm"/>
    </inkml:brush>
  </inkml:definitions>
  <inkml:trace contextRef="#ctx0" brushRef="#br0">0 0 24575,'421'0'-1365,"-402"0"-5461</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5:07.395"/>
    </inkml:context>
    <inkml:brush xml:id="br0">
      <inkml:brushProperty name="width" value="0.05" units="cm"/>
      <inkml:brushProperty name="height" value="0.05" units="cm"/>
    </inkml:brush>
  </inkml:definitions>
  <inkml:trace contextRef="#ctx0" brushRef="#br0">0 23 24575,'1'-1'0,"-1"0"0,0 0 0,1 0 0,-1 0 0,1 0 0,0 0 0,-1 0 0,1 0 0,0 1 0,-1-1 0,1 0 0,0 0 0,0 1 0,0-1 0,-1 0 0,1 1 0,0-1 0,0 1 0,0-1 0,0 1 0,0 0 0,0-1 0,0 1 0,0 0 0,0 0 0,1 0 0,1 0 0,35-4 0,-34 4 0,191-2 59,-103 3-1483,-73-1-5402</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5:02:44.279"/>
    </inkml:context>
    <inkml:brush xml:id="br0">
      <inkml:brushProperty name="width" value="0.05" units="cm"/>
      <inkml:brushProperty name="height" value="0.05" units="cm"/>
    </inkml:brush>
  </inkml:definitions>
  <inkml:trace contextRef="#ctx0" brushRef="#br0">1 816 24575,'-1'-93'0,"3"-103"0,3 159 0,2 1 0,1 0 0,17-46 0,-13 44 0,-3 0-227,-1 1-1,-2-1 1,-1-1-1,-3 1 1,-1-51-1,-2 70-6598</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5:02:46.590"/>
    </inkml:context>
    <inkml:brush xml:id="br0">
      <inkml:brushProperty name="width" value="0.05" units="cm"/>
      <inkml:brushProperty name="height" value="0.05" units="cm"/>
    </inkml:brush>
  </inkml:definitions>
  <inkml:trace contextRef="#ctx0" brushRef="#br0">92 772 24575,'-2'-22'0,"-1"0"0,0 0 0,-2 1 0,-7-22 0,-3-16 0,-8-18 0,17 61 0,1 0 0,1 0 0,0 0 0,1-1 0,0 0 0,1-17 0,1-33 0,4-87 0,-1 141 34,1-1-1,0 1 0,11-25 0,4-20-1531,-15 42-5328</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5:02:48.665"/>
    </inkml:context>
    <inkml:brush xml:id="br0">
      <inkml:brushProperty name="width" value="0.05" units="cm"/>
      <inkml:brushProperty name="height" value="0.05" units="cm"/>
    </inkml:brush>
  </inkml:definitions>
  <inkml:trace contextRef="#ctx0" brushRef="#br0">1 0 24575,'0'4'0,"0"5"0,0 4 0,0 5 0,0 2 0,0 2 0,0 0 0,4 2 0,1-2 0,0-2-8191</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5:02:51.057"/>
    </inkml:context>
    <inkml:brush xml:id="br0">
      <inkml:brushProperty name="width" value="0.05" units="cm"/>
      <inkml:brushProperty name="height" value="0.05" units="cm"/>
    </inkml:brush>
  </inkml:definitions>
  <inkml:trace contextRef="#ctx0" brushRef="#br0">23 1 24575,'1'51'0,"0"-15"0,-1-1 0,-2 0 0,-11 61 0,9-72-220,1 1 1,1-1-1,2 38 0,0-53-266,0 10-6340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5:04:17.678"/>
    </inkml:context>
    <inkml:brush xml:id="br0">
      <inkml:brushProperty name="width" value="0.05" units="cm"/>
      <inkml:brushProperty name="height" value="0.05" units="cm"/>
    </inkml:brush>
  </inkml:definitions>
  <inkml:trace contextRef="#ctx0" brushRef="#br0">2983 1326 24575,'-13'0'0,"0"1"0,0 1 0,0 1 0,0-1 0,0 2 0,-19 8 0,1-2 0,7-4 0,0-2 0,0-1 0,0-1 0,0-1 0,0-1 0,-30-3 0,-16 0 0,-62 4 0,-114-3 0,185-5 0,-85-20 0,-1-1 0,-276-46 0,368 64 0,0 3 0,0 2 0,-1 3 0,-71 6 0,6-2 0,52-3 0,34-1 0,0 2 0,0 1 0,-1 1 0,1 2 0,0 2 0,-52 14 0,47-6 0,-1-2 0,0-2 0,-1-2 0,1-1 0,-71 1 0,95-9 0,0-1 0,1 0 0,-19-6 0,-14-2 0,43 9 0,0-1 0,0 1 0,0-2 0,0 1 0,0 0 0,0-1 0,1 0 0,-1-1 0,1 1 0,0-1 0,0 0 0,0 0 0,0-1 0,1 1 0,0-1 0,0 0 0,0 0 0,0 0 0,1-1 0,0 1 0,0-1 0,1 0 0,-1 0 0,1 0 0,1 0 0,-3-12 0,-2-15 0,2 1 0,1-1 0,3-65 0,1 64 0,0 9 0,2 1 0,0-1 0,2 1 0,13-40 0,-12 41 0,10-35 0,-3-1 0,-3-1 0,4-65 0,-3 11 0,-5 66 0,0-54 0,-7 66-455,-2 1 0,-11-53 0,11 72-6371</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5:04:23.328"/>
    </inkml:context>
    <inkml:brush xml:id="br0">
      <inkml:brushProperty name="width" value="0.05" units="cm"/>
      <inkml:brushProperty name="height" value="0.05" units="cm"/>
    </inkml:brush>
  </inkml:definitions>
  <inkml:trace contextRef="#ctx0" brushRef="#br0">24 0 24575,'0'71'0,"-1"-6"0,2 0 0,13 84 0,0-56 0,-11-57 0,3-1 0,1 0 0,1 0 0,14 36 0,-13-48 0,-1 1 0,-2 0 0,-1 0 0,0 1 0,-2 0 0,-1-1 0,-1 1 0,-1 0 0,-1 0 0,-1 0 0,-10 46 0,8-40 0,1-1 0,1 1 0,3 33 0,-3 45 0,-2-79 0,-1 0 0,-2 0 0,0 0 0,-21 47 0,23-66 0,-4 8 0,0 1 0,2-1 0,0 1 0,1 0 0,1 1 0,1-1 0,1 1 0,-2 30 0,5 34 0,2 96 0,2-159 0,1 0 0,1 0 0,1-1 0,1 0 0,0 0 0,20 33 0,-19-38 0,-3-5 0,1 0 0,1-1 0,0 0 0,0 0 0,1-1 0,0 0 0,1 0 0,17 11 0,92 53 0,-104-64 0,34 19 0,-13-7 0,63 28 0,-85-43 0,0 1 0,0 1 0,19 15 0,28 15 0,-36-26 0,1-1 0,1-1 0,0-1 0,37 6 0,-51-12 0,67 12 0,1-2 0,126 1 0,44-32 0,-133 10 0,136 8 0,-97 3 0,916-3 0,-922 12 0,2-1 0,422-12 0,-536-1 0,0-2 0,63-15 0,11-1 0,-104 18 0,0 0 0,0 0 0,0-1 0,-1-1 0,11-4 0,-11 4 0,0 0 0,0 1 0,0 0 0,0 1 0,0-1 0,15-1 0,54-7 0,-53 7 0,1 0 0,25 1 0,16 3-1365,-47 0-5461</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5:04:24.895"/>
    </inkml:context>
    <inkml:brush xml:id="br0">
      <inkml:brushProperty name="width" value="0.05" units="cm"/>
      <inkml:brushProperty name="height" value="0.05" units="cm"/>
    </inkml:brush>
  </inkml:definitions>
  <inkml:trace contextRef="#ctx0" brushRef="#br0">1 1 24575,'0'4'0,"0"4"0,0 6 0,0 3 0,0 3 0,0 6 0,0 1 0,0 1 0,3-1 0,2-1 0,0-2 0,-1-1 0,-2 0 0,0-1 0,-1-3-8191</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5:04:25.634"/>
    </inkml:context>
    <inkml:brush xml:id="br0">
      <inkml:brushProperty name="width" value="0.05" units="cm"/>
      <inkml:brushProperty name="height" value="0.05" units="cm"/>
    </inkml:brush>
  </inkml:definitions>
  <inkml:trace contextRef="#ctx0" brushRef="#br0">0 0 24575,'21'85'0,"-17"-53"0,17 55 0,-1-8 0,2 17-1365,-21-79-5461</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5:04:26.637"/>
    </inkml:context>
    <inkml:brush xml:id="br0">
      <inkml:brushProperty name="width" value="0.05" units="cm"/>
      <inkml:brushProperty name="height" value="0.05" units="cm"/>
    </inkml:brush>
  </inkml:definitions>
  <inkml:trace contextRef="#ctx0" brushRef="#br0">1 1 24575,'0'3'0,"0"1"0,0-1 0,1 1 0,0-1 0,-1 0 0,1 1 0,0-1 0,1 0 0,-1 1 0,0-1 0,1 0 0,0 0 0,0 0 0,0-1 0,0 1 0,0 0 0,0-1 0,4 3 0,-1 0 0,2-1 0,-1 0 0,0 0 0,1 0 0,0-1 0,0 0 0,0-1 0,7 3 0,9 0 0,0 0 0,0-2 0,1-1 0,33 0 0,-15-1 66,51 8 0,3 1-1563,-71-9-5329</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14.996"/>
    </inkml:context>
    <inkml:brush xml:id="br0">
      <inkml:brushProperty name="width" value="0.05" units="cm"/>
      <inkml:brushProperty name="height" value="0.05" units="cm"/>
    </inkml:brush>
  </inkml:definitions>
  <inkml:trace contextRef="#ctx0" brushRef="#br0">1 2 24575,'126'-2'0,"138"4"0,-108 20 0,-106-13 0,1-2 0,55 0 0,35-5 0,137-6 0,-264 2 33,0 0-1,0-2 1,26-9-1,32-7-1527,-53 17-5331</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5:04:27.316"/>
    </inkml:context>
    <inkml:brush xml:id="br0">
      <inkml:brushProperty name="width" value="0.05" units="cm"/>
      <inkml:brushProperty name="height" value="0.05" units="cm"/>
    </inkml:brush>
  </inkml:definitions>
  <inkml:trace contextRef="#ctx0" brushRef="#br0">1 1 24575,'107'3'0,"1"4"0,-1 5 0,108 27 0,-170-29-118,266 49-1129,-275-55-5579</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5:04:28.003"/>
    </inkml:context>
    <inkml:brush xml:id="br0">
      <inkml:brushProperty name="width" value="0.05" units="cm"/>
      <inkml:brushProperty name="height" value="0.05" units="cm"/>
    </inkml:brush>
  </inkml:definitions>
  <inkml:trace contextRef="#ctx0" brushRef="#br0">1 15 24575,'7'0'0,"7"0"0,8 0 0,8 0 0,6 0 0,9 0 0,7 0 0,-1 0 0,2 0 0,-4 0 0,-7 0 0,-10-4 0,-7-1 0,-8 0-8191</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06.261"/>
    </inkml:context>
    <inkml:brush xml:id="br0">
      <inkml:brushProperty name="width" value="0.05" units="cm"/>
      <inkml:brushProperty name="height" value="0.05" units="cm"/>
    </inkml:brush>
  </inkml:definitions>
  <inkml:trace contextRef="#ctx0" brushRef="#br0">0 1 24575,'4'0'0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09.109"/>
    </inkml:context>
    <inkml:brush xml:id="br0">
      <inkml:brushProperty name="width" value="0.05" units="cm"/>
      <inkml:brushProperty name="height" value="0.05" units="cm"/>
    </inkml:brush>
  </inkml:definitions>
  <inkml:trace contextRef="#ctx0" brushRef="#br0">0 3 24575,'72'-1'0,"-14"-1"0,1 3 0,104 16 0,79 33 0,-52-1 0,-144-42 0,-1-2 0,2-2 0,90-6 0,-29 1 0,1 4 0,123-5 0,-223 1 6,1 0 0,0 0 0,-1-1 0,0 0 0,0-1 0,9-5 0,14-5-1413,-16 9-5419</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11.229"/>
    </inkml:context>
    <inkml:brush xml:id="br0">
      <inkml:brushProperty name="width" value="0.05" units="cm"/>
      <inkml:brushProperty name="height" value="0.05" units="cm"/>
    </inkml:brush>
  </inkml:definitions>
  <inkml:trace contextRef="#ctx0" brushRef="#br0">1 1 24575,'987'0'0,"-965"1"0,1 2 0,-1 0 0,0 1 0,27 10 0,-26-7 0,0-1 0,1-1 0,40 3 0,-47-8 0,211-3 0,-223 2 13,-1 0 0,1 0-1,-1 0 1,1-1 0,-1 0-1,0 0 1,1 0 0,-1-1 0,6-4-1,22-11-1504,-16 12-5334</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12.665"/>
    </inkml:context>
    <inkml:brush xml:id="br0">
      <inkml:brushProperty name="width" value="0.05" units="cm"/>
      <inkml:brushProperty name="height" value="0.05" units="cm"/>
    </inkml:brush>
  </inkml:definitions>
  <inkml:trace contextRef="#ctx0" brushRef="#br0">1 0 24575,'43'2'0,"48"9"0,-9-1 0,161 27 0,-170-22 0,1-4 0,141 4 0,-82-14 0,73-5 0,-196 3 3,0-1 0,0-1 0,0 0 0,0 0 0,17-10 0,5 0-1386,-17 7-5443</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14.272"/>
    </inkml:context>
    <inkml:brush xml:id="br0">
      <inkml:brushProperty name="width" value="0.05" units="cm"/>
      <inkml:brushProperty name="height" value="0.05" units="cm"/>
    </inkml:brush>
  </inkml:definitions>
  <inkml:trace contextRef="#ctx0" brushRef="#br0">0 27 24575,'80'1'0,"88"-3"0,-100-10 0,-51 8 0,1 0 0,27-1 0,328 4 83,-179 3-1531,-173-2-5378</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15.687"/>
    </inkml:context>
    <inkml:brush xml:id="br0">
      <inkml:brushProperty name="width" value="0.05" units="cm"/>
      <inkml:brushProperty name="height" value="0.05" units="cm"/>
    </inkml:brush>
  </inkml:definitions>
  <inkml:trace contextRef="#ctx0" brushRef="#br0">1 1 24575,'0'2'0,"1"0"0,-1 0 0,1 0 0,0 0 0,-1 0 0,1-1 0,0 1 0,0 0 0,1 0 0,-1-1 0,0 1 0,0 0 0,1-1 0,-1 1 0,1-1 0,-1 0 0,1 1 0,0-1 0,0 0 0,-1 0 0,1 0 0,0 0 0,0-1 0,0 1 0,0 0 0,0-1 0,0 1 0,2-1 0,63 10 0,-65-10 0,181 3 0,-107-3 0,113 12 0,-81-2 0,201-7 0,-148-6 0,-137 3-1365,-3 0-5461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17.121"/>
    </inkml:context>
    <inkml:brush xml:id="br0">
      <inkml:brushProperty name="width" value="0.05" units="cm"/>
      <inkml:brushProperty name="height" value="0.05" units="cm"/>
    </inkml:brush>
  </inkml:definitions>
  <inkml:trace contextRef="#ctx0" brushRef="#br0">0 51 24575,'245'-13'0,"4"0"0,-219 11 0,53-8 0,-52 5 0,48-2 0,290 7-1365,-348 0-5461</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18.537"/>
    </inkml:context>
    <inkml:brush xml:id="br0">
      <inkml:brushProperty name="width" value="0.05" units="cm"/>
      <inkml:brushProperty name="height" value="0.05" units="cm"/>
    </inkml:brush>
  </inkml:definitions>
  <inkml:trace contextRef="#ctx0" brushRef="#br0">0 0 24575,'4'0'0,"6"0"0,9 0 0,6 0 0,3 0 0,1 0 0,-1 0 0,0 0 0,-1 0 0,-6 0-8191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17.150"/>
    </inkml:context>
    <inkml:brush xml:id="br0">
      <inkml:brushProperty name="width" value="0.05" units="cm"/>
      <inkml:brushProperty name="height" value="0.05" units="cm"/>
    </inkml:brush>
  </inkml:definitions>
  <inkml:trace contextRef="#ctx0" brushRef="#br0">0 90 24575,'0'-1'0,"1"0"0,-1 0 0,1 0 0,-1 1 0,1-1 0,0 0 0,-1 1 0,1-1 0,0 0 0,-1 1 0,1-1 0,0 1 0,0-1 0,0 1 0,-1-1 0,1 1 0,0-1 0,0 1 0,0 0 0,0 0 0,0-1 0,0 1 0,0 0 0,1 0 0,31-4 0,-28 3 0,76-4 0,92 7 0,68-4 0,-214-2 0,51-14 0,-55 12 0,1 0 0,45-4 0,12-1 0,-57 6 0,47-2 0,350 8 0,-381 3-1365,-26 1-5461</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18.995"/>
    </inkml:context>
    <inkml:brush xml:id="br0">
      <inkml:brushProperty name="width" value="0.05" units="cm"/>
      <inkml:brushProperty name="height" value="0.05" units="cm"/>
    </inkml:brush>
  </inkml:definitions>
  <inkml:trace contextRef="#ctx0" brushRef="#br0">0 1 24575,'5'0'0,"4"0"0,11 0 0,5 0 0,11 0 0,8 0 0,5 0 0,6 0 0,3 0 0,-5 0 0,-11 0-8191</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19.443"/>
    </inkml:context>
    <inkml:brush xml:id="br0">
      <inkml:brushProperty name="width" value="0.05" units="cm"/>
      <inkml:brushProperty name="height" value="0.05" units="cm"/>
    </inkml:brush>
  </inkml:definitions>
  <inkml:trace contextRef="#ctx0" brushRef="#br0">1 0 24575,'4'0'0,"6"0"0,5 0 0,4 0 0,4 0 0,-3 0-8191</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20.624"/>
    </inkml:context>
    <inkml:brush xml:id="br0">
      <inkml:brushProperty name="width" value="0.05" units="cm"/>
      <inkml:brushProperty name="height" value="0.05" units="cm"/>
    </inkml:brush>
  </inkml:definitions>
  <inkml:trace contextRef="#ctx0" brushRef="#br0">0 27 24575,'5'0'0,"4"-5"0,6 0 0,5-1 0,2 2 0,2 1 0,2 1 0,-1 1 0,1 0 0,-4 1-8191</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21.095"/>
    </inkml:context>
    <inkml:brush xml:id="br0">
      <inkml:brushProperty name="width" value="0.05" units="cm"/>
      <inkml:brushProperty name="height" value="0.05" units="cm"/>
    </inkml:brush>
  </inkml:definitions>
  <inkml:trace contextRef="#ctx0" brushRef="#br0">0 1 24575,'4'0'0,"10"0"0,7 0 0,8 0 0,3 0 0,1 0 0,-2 0 0,-1 0 0,-2 0 0,-6 0-8191</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21.608"/>
    </inkml:context>
    <inkml:brush xml:id="br0">
      <inkml:brushProperty name="width" value="0.05" units="cm"/>
      <inkml:brushProperty name="height" value="0.05" units="cm"/>
    </inkml:brush>
  </inkml:definitions>
  <inkml:trace contextRef="#ctx0" brushRef="#br0">0 1 24575,'4'0'0,"6"0"0,5 0 0,4 0 0,4 0 0,1 0 0,1 0 0,1 0 0,-5 0-8191</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22.712"/>
    </inkml:context>
    <inkml:brush xml:id="br0">
      <inkml:brushProperty name="width" value="0.05" units="cm"/>
      <inkml:brushProperty name="height" value="0.05" units="cm"/>
    </inkml:brush>
  </inkml:definitions>
  <inkml:trace contextRef="#ctx0" brushRef="#br0">0 1 24575,'5'0'0,"4"0"0,7 0 0,7 0 0,9 0 0,8 0 0,0 0 0,-1 0 0,-4 0 0,-8 0-8191</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23.296"/>
    </inkml:context>
    <inkml:brush xml:id="br0">
      <inkml:brushProperty name="width" value="0.05" units="cm"/>
      <inkml:brushProperty name="height" value="0.05" units="cm"/>
    </inkml:brush>
  </inkml:definitions>
  <inkml:trace contextRef="#ctx0" brushRef="#br0">0 0 24575,'5'0'0,"4"0"0,6 0 0,5 0 0,2 0 0,2 0 0,2 0 0,-1 0 0,5 0 0,1 0 0,0 0 0,3 0 0,-1 0 0,-5 0-8191</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23.982"/>
    </inkml:context>
    <inkml:brush xml:id="br0">
      <inkml:brushProperty name="width" value="0.05" units="cm"/>
      <inkml:brushProperty name="height" value="0.05" units="cm"/>
    </inkml:brush>
  </inkml:definitions>
  <inkml:trace contextRef="#ctx0" brushRef="#br0">1 0 24575,'8'0'0,"8"0"0,4 0 0,4 5 0,1 0 0,1 1 0,-3-2-8191</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32.898"/>
    </inkml:context>
    <inkml:brush xml:id="br0">
      <inkml:brushProperty name="width" value="0.05" units="cm"/>
      <inkml:brushProperty name="height" value="0.05" units="cm"/>
    </inkml:brush>
  </inkml:definitions>
  <inkml:trace contextRef="#ctx0" brushRef="#br0">1 1 24575,'1171'0'0,"-1124"2"0,50 9 0,44 2 0,-66-14-1365,-54 1-5461</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34.172"/>
    </inkml:context>
    <inkml:brush xml:id="br0">
      <inkml:brushProperty name="width" value="0.05" units="cm"/>
      <inkml:brushProperty name="height" value="0.05" units="cm"/>
    </inkml:brush>
  </inkml:definitions>
  <inkml:trace contextRef="#ctx0" brushRef="#br0">1 78 24575,'0'-1'0,"0"0"0,0 0 0,1 0 0,-1 0 0,0 0 0,1 0 0,-1 0 0,1 0 0,0 0 0,-1 0 0,1 1 0,0-1 0,-1 0 0,1 0 0,0 1 0,0-1 0,0 0 0,-1 1 0,1-1 0,0 1 0,0-1 0,0 1 0,2-1 0,25-8 0,-24 8 0,67-15 0,0 3 0,136-6 0,152 19 0,-171 2 0,291-2-1365,-469 0-5461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18.406"/>
    </inkml:context>
    <inkml:brush xml:id="br0">
      <inkml:brushProperty name="width" value="0.05" units="cm"/>
      <inkml:brushProperty name="height" value="0.05" units="cm"/>
    </inkml:brush>
  </inkml:definitions>
  <inkml:trace contextRef="#ctx0" brushRef="#br0">1 68 24575,'0'-4'0,"4"-1"0,4-3 0,6-1 0,3 1 0,3 3 0,2 1 0,0 2 0,1 1 0,0-3 0,0-1 0,0 1 0,0 0 0,-1 2 0,0 1 0,-4 0-8191</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36.087"/>
    </inkml:context>
    <inkml:brush xml:id="br0">
      <inkml:brushProperty name="width" value="0.05" units="cm"/>
      <inkml:brushProperty name="height" value="0.05" units="cm"/>
    </inkml:brush>
  </inkml:definitions>
  <inkml:trace contextRef="#ctx0" brushRef="#br0">0 1 24575,'643'0'0,"-637"0"0,1 0 0,-1 1 0,0 0 0,0 0 0,0 0 0,0 1 0,0 0 0,0 0 0,0 1 0,0-1 0,-1 1 0,1 1 0,-1-1 0,0 1 0,0-1 0,6 7 0,-10-8 0,10 4 12,-1 1 0,1-1 0,0-1 0,0 0 0,1 0 0,0-2 0,-1 1 0,1-1 0,14 1 0,8 0-755,68 0 1,-81-4-6084</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37.249"/>
    </inkml:context>
    <inkml:brush xml:id="br0">
      <inkml:brushProperty name="width" value="0.05" units="cm"/>
      <inkml:brushProperty name="height" value="0.05" units="cm"/>
    </inkml:brush>
  </inkml:definitions>
  <inkml:trace contextRef="#ctx0" brushRef="#br0">1 88 24575,'84'0'0,"104"-15"0,-108 8 0,146 5 0,18 0 0,-172-11 120,-69 12-198,1 1 0,-1-1 0,0-1-1,1 1 1,-1 0 0,0-1 0,0 1 0,0-1 0,0 0-1,-1 0 1,1 0 0,0-1 0,-1 1 0,0-1 0,1 1-1,-1-1 1,0 0 0,2-4 0,-2-2-6748</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38.577"/>
    </inkml:context>
    <inkml:brush xml:id="br0">
      <inkml:brushProperty name="width" value="0.05" units="cm"/>
      <inkml:brushProperty name="height" value="0.05" units="cm"/>
    </inkml:brush>
  </inkml:definitions>
  <inkml:trace contextRef="#ctx0" brushRef="#br0">1 0 24575,'4'0'0,"6"0"0,9 0 0,6 0 0,3 0 0,1 0 0,-1 0 0,-4 0-8191</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39.153"/>
    </inkml:context>
    <inkml:brush xml:id="br0">
      <inkml:brushProperty name="width" value="0.05" units="cm"/>
      <inkml:brushProperty name="height" value="0.05" units="cm"/>
    </inkml:brush>
  </inkml:definitions>
  <inkml:trace contextRef="#ctx0" brushRef="#br0">0 1 24575,'5'0'0,"8"0"0,12 0 0,10 0 0,6 0 0,10 0 0,0 0 0,4 0 0,-3 0 0,-6 0 0,-7 0 0,-11 0-8191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39.850"/>
    </inkml:context>
    <inkml:brush xml:id="br0">
      <inkml:brushProperty name="width" value="0.05" units="cm"/>
      <inkml:brushProperty name="height" value="0.05" units="cm"/>
    </inkml:brush>
  </inkml:definitions>
  <inkml:trace contextRef="#ctx0" brushRef="#br0">1 26 24575,'4'0'0,"6"0"0,5 0 0,5 0 0,2-5 0,2 0 0,2 0 0,-1 1 0,1 1 0,0 1 0,-5 1-8191</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41.237"/>
    </inkml:context>
    <inkml:brush xml:id="br0">
      <inkml:brushProperty name="width" value="0.05" units="cm"/>
      <inkml:brushProperty name="height" value="0.05" units="cm"/>
    </inkml:brush>
  </inkml:definitions>
  <inkml:trace contextRef="#ctx0" brushRef="#br0">1 1 24575,'4'0'0,"5"0"0,7 0 0,3 0 0,7 0 0,8 0 0,3 0 0,-2 0 0,-2 0 0,-2 0 0,-3 0 0,-6 0-8191</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41.807"/>
    </inkml:context>
    <inkml:brush xml:id="br0">
      <inkml:brushProperty name="width" value="0.05" units="cm"/>
      <inkml:brushProperty name="height" value="0.05" units="cm"/>
    </inkml:brush>
  </inkml:definitions>
  <inkml:trace contextRef="#ctx0" brushRef="#br0">1 0 24575,'4'0'0,"6"0"0,5 0 0,9 0 0,4 0 0,10 0 0,11 0 0,2 0 0,-5 0 0,-4 0 0,-11 0-8191</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3:42.498"/>
    </inkml:context>
    <inkml:brush xml:id="br0">
      <inkml:brushProperty name="width" value="0.05" units="cm"/>
      <inkml:brushProperty name="height" value="0.05" units="cm"/>
    </inkml:brush>
  </inkml:definitions>
  <inkml:trace contextRef="#ctx0" brushRef="#br0">1 1 24575,'4'0'0,"6"0"0,5 0 0,4 0 0,4 0 0,-3 4 0,0 2 0,-4-1-8191</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39.685"/>
    </inkml:context>
    <inkml:brush xml:id="br0">
      <inkml:brushProperty name="width" value="0.05" units="cm"/>
      <inkml:brushProperty name="height" value="0.05" units="cm"/>
    </inkml:brush>
  </inkml:definitions>
  <inkml:trace contextRef="#ctx0" brushRef="#br0">1 1 24575,'1701'0'-1365,"-1679"0"-5461</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41.212"/>
    </inkml:context>
    <inkml:brush xml:id="br0">
      <inkml:brushProperty name="width" value="0.05" units="cm"/>
      <inkml:brushProperty name="height" value="0.05" units="cm"/>
    </inkml:brush>
  </inkml:definitions>
  <inkml:trace contextRef="#ctx0" brushRef="#br0">1 53 24575,'25'-2'0,"0"-1"0,-1 0 0,32-10 0,21-3 0,55 4 0,244 8 0,-184 8 0,529-5-1365,-700 1-5461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6T04:51:19.446"/>
    </inkml:context>
    <inkml:brush xml:id="br0">
      <inkml:brushProperty name="width" value="0.05" units="cm"/>
      <inkml:brushProperty name="height" value="0.05" units="cm"/>
    </inkml:brush>
  </inkml:definitions>
  <inkml:trace contextRef="#ctx0" brushRef="#br0">0 0 24575,'465'0'-1365,"-446"0"-5461</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42.586"/>
    </inkml:context>
    <inkml:brush xml:id="br0">
      <inkml:brushProperty name="width" value="0.05" units="cm"/>
      <inkml:brushProperty name="height" value="0.05" units="cm"/>
    </inkml:brush>
  </inkml:definitions>
  <inkml:trace contextRef="#ctx0" brushRef="#br0">0 51 24575,'126'19'0,"546"-11"0,-385-10 0,-244 0 0,-1-2 0,0-1 0,0-2 0,-1-2 0,48-17 0,-60 19-227,1 1-1,-1 2 1,1 0-1,0 2 1,42 3-1,-51-1-6598</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44.028"/>
    </inkml:context>
    <inkml:brush xml:id="br0">
      <inkml:brushProperty name="width" value="0.05" units="cm"/>
      <inkml:brushProperty name="height" value="0.05" units="cm"/>
    </inkml:brush>
  </inkml:definitions>
  <inkml:trace contextRef="#ctx0" brushRef="#br0">0 61 24575,'1'2'0,"-1"-1"0,0 0 0,1 0 0,0 0 0,-1 0 0,1 0 0,-1 0 0,1 0 0,0 0 0,0 0 0,0 0 0,0 0 0,0-1 0,-1 1 0,1 0 0,1 0 0,-1-1 0,0 1 0,0-1 0,0 1 0,0-1 0,0 0 0,0 1 0,1-1 0,-1 0 0,0 0 0,0 1 0,2-1 0,40 4 0,-38-4 0,43 0 0,94-12 0,-1 0 0,460 10 0,-304 3 0,-266-3 0,0-1 0,0-2 0,46-13 0,27-4 0,-84 17-1365,-4 0-5461</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45.511"/>
    </inkml:context>
    <inkml:brush xml:id="br0">
      <inkml:brushProperty name="width" value="0.05" units="cm"/>
      <inkml:brushProperty name="height" value="0.05" units="cm"/>
    </inkml:brush>
  </inkml:definitions>
  <inkml:trace contextRef="#ctx0" brushRef="#br0">0 1 24575,'1'1'0,"0"0"0,0 0 0,0 0 0,0 0 0,0 0 0,0 0 0,0 0 0,0-1 0,1 1 0,-1 0 0,0 0 0,0-1 0,1 1 0,-1-1 0,0 1 0,1-1 0,-1 0 0,1 1 0,-1-1 0,0 0 0,1 0 0,-1 0 0,2 0 0,1 0 0,103 10 0,206-7 0,-146-6 0,-115 3 0,30-1 0,140 16 0,-181-9-682,61-1-1,-75-5-6143</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47.037"/>
    </inkml:context>
    <inkml:brush xml:id="br0">
      <inkml:brushProperty name="width" value="0.05" units="cm"/>
      <inkml:brushProperty name="height" value="0.05" units="cm"/>
    </inkml:brush>
  </inkml:definitions>
  <inkml:trace contextRef="#ctx0" brushRef="#br0">1 0 24575,'49'0'0,"0"2"0,65 11 0,-51-5 0,0-3 0,88-4 0,63 5 0,-5 23 0,-118-14 0,1-4 0,99-1 0,-145-11-1365,-25 1-5461</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48.284"/>
    </inkml:context>
    <inkml:brush xml:id="br0">
      <inkml:brushProperty name="width" value="0.05" units="cm"/>
      <inkml:brushProperty name="height" value="0.05" units="cm"/>
    </inkml:brush>
  </inkml:definitions>
  <inkml:trace contextRef="#ctx0" brushRef="#br0">0 1 24575,'4'0'0,"6"0"0,5 0 0,5 0 0,2 0 0,2 0 0,2 0 0,4 0 0,1 0 0,0 0 0,-6 0-8191</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48.890"/>
    </inkml:context>
    <inkml:brush xml:id="br0">
      <inkml:brushProperty name="width" value="0.05" units="cm"/>
      <inkml:brushProperty name="height" value="0.05" units="cm"/>
    </inkml:brush>
  </inkml:definitions>
  <inkml:trace contextRef="#ctx0" brushRef="#br0">0 23 24575,'5'0'0,"4"0"0,11 0 0,5-4 0,11-2 0,16 1 0,8 1 0,-2 1 0,-3 5 0,-10 3-8191</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49.586"/>
    </inkml:context>
    <inkml:brush xml:id="br0">
      <inkml:brushProperty name="width" value="0.05" units="cm"/>
      <inkml:brushProperty name="height" value="0.05" units="cm"/>
    </inkml:brush>
  </inkml:definitions>
  <inkml:trace contextRef="#ctx0" brushRef="#br0">1 49 24575,'0'-4'0,"8"-2"0,8 1 0,4 1 0,4 1 0,2 1 0,0 1 0,0 0 0,-4-3 0,-2-1 0,0 0 0,1 1 0,1 1 0,-4 1-8191</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50.992"/>
    </inkml:context>
    <inkml:brush xml:id="br0">
      <inkml:brushProperty name="width" value="0.05" units="cm"/>
      <inkml:brushProperty name="height" value="0.05" units="cm"/>
    </inkml:brush>
  </inkml:definitions>
  <inkml:trace contextRef="#ctx0" brushRef="#br0">0 1 24575,'5'0'0,"4"0"0,6 0 0,5 0 0,2 0 0,2 0 0,2 0 0,-1 0 0,1 0 0,0 0 0,-1 0 0,0 0 0,0 0 0,0 0 0,0 0 0,-1 0 0,-4 0-8191</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51.908"/>
    </inkml:context>
    <inkml:brush xml:id="br0">
      <inkml:brushProperty name="width" value="0.05" units="cm"/>
      <inkml:brushProperty name="height" value="0.05" units="cm"/>
    </inkml:brush>
  </inkml:definitions>
  <inkml:trace contextRef="#ctx0" brushRef="#br0">0 1 24575,'4'0'0,"6"0"0,5 0 0,9 0 0,4 0 0,6 0 0,5 0 0,0 0 0,-1 0 0,-4 0 0,-4 0 0,-2 0 0,-1 0 0,-2 0 0,-5 0-8191</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1T01:34:53.740"/>
    </inkml:context>
    <inkml:brush xml:id="br0">
      <inkml:brushProperty name="width" value="0.05" units="cm"/>
      <inkml:brushProperty name="height" value="0.05" units="cm"/>
    </inkml:brush>
  </inkml:definitions>
  <inkml:trace contextRef="#ctx0" brushRef="#br0">1 27 24575,'4'0'0,"6"0"0,9 0 0,10 0 0,4 0 0,1 0 0,3 0 0,3-5 0,0 0 0,1-1 0,-3 2 0,-3 1 0,-3 1 0,-3 1 0,-2 0 0,-6 1-8191</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CCBFF-4FE4-4F42-98E5-57881D9152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EC6E6FC2-02A5-4EFA-9668-222996F565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97573CC0-F89E-427B-B751-0A5B5078403D}"/>
              </a:ext>
            </a:extLst>
          </p:cNvPr>
          <p:cNvSpPr>
            <a:spLocks noGrp="1"/>
          </p:cNvSpPr>
          <p:nvPr>
            <p:ph type="dt" sz="half" idx="10"/>
          </p:nvPr>
        </p:nvSpPr>
        <p:spPr/>
        <p:txBody>
          <a:bodyPr/>
          <a:lstStyle/>
          <a:p>
            <a:fld id="{86A2EF70-8442-4598-9784-62D306022BF1}" type="datetimeFigureOut">
              <a:rPr lang="en-AU" smtClean="0"/>
              <a:t>9/05/2022</a:t>
            </a:fld>
            <a:endParaRPr lang="en-AU"/>
          </a:p>
        </p:txBody>
      </p:sp>
      <p:sp>
        <p:nvSpPr>
          <p:cNvPr id="5" name="Footer Placeholder 4">
            <a:extLst>
              <a:ext uri="{FF2B5EF4-FFF2-40B4-BE49-F238E27FC236}">
                <a16:creationId xmlns:a16="http://schemas.microsoft.com/office/drawing/2014/main" id="{86A83B3A-9625-4FEC-B369-A63605E86B2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23887DA-B506-47C2-A04B-E11C394228A2}"/>
              </a:ext>
            </a:extLst>
          </p:cNvPr>
          <p:cNvSpPr>
            <a:spLocks noGrp="1"/>
          </p:cNvSpPr>
          <p:nvPr>
            <p:ph type="sldNum" sz="quarter" idx="12"/>
          </p:nvPr>
        </p:nvSpPr>
        <p:spPr/>
        <p:txBody>
          <a:bodyPr/>
          <a:lstStyle/>
          <a:p>
            <a:fld id="{041A91D7-E90F-437F-BD76-BF9A1E0EE980}" type="slidenum">
              <a:rPr lang="en-AU" smtClean="0"/>
              <a:t>‹#›</a:t>
            </a:fld>
            <a:endParaRPr lang="en-AU"/>
          </a:p>
        </p:txBody>
      </p:sp>
    </p:spTree>
    <p:extLst>
      <p:ext uri="{BB962C8B-B14F-4D97-AF65-F5344CB8AC3E}">
        <p14:creationId xmlns:p14="http://schemas.microsoft.com/office/powerpoint/2010/main" val="1664228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0D8D6-ED4A-4549-B69E-F9A7A4E41AE6}"/>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A97D660C-5396-400F-A8FC-A9B1571789B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D5586282-2B2E-426B-BE06-F5D642FB930F}"/>
              </a:ext>
            </a:extLst>
          </p:cNvPr>
          <p:cNvSpPr>
            <a:spLocks noGrp="1"/>
          </p:cNvSpPr>
          <p:nvPr>
            <p:ph type="dt" sz="half" idx="10"/>
          </p:nvPr>
        </p:nvSpPr>
        <p:spPr/>
        <p:txBody>
          <a:bodyPr/>
          <a:lstStyle/>
          <a:p>
            <a:fld id="{86A2EF70-8442-4598-9784-62D306022BF1}" type="datetimeFigureOut">
              <a:rPr lang="en-AU" smtClean="0"/>
              <a:t>9/05/2022</a:t>
            </a:fld>
            <a:endParaRPr lang="en-AU"/>
          </a:p>
        </p:txBody>
      </p:sp>
      <p:sp>
        <p:nvSpPr>
          <p:cNvPr id="5" name="Footer Placeholder 4">
            <a:extLst>
              <a:ext uri="{FF2B5EF4-FFF2-40B4-BE49-F238E27FC236}">
                <a16:creationId xmlns:a16="http://schemas.microsoft.com/office/drawing/2014/main" id="{5741C742-F93F-407E-80F9-BD97E523DA0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9145CF5-88A9-4B68-8EA8-96548996641B}"/>
              </a:ext>
            </a:extLst>
          </p:cNvPr>
          <p:cNvSpPr>
            <a:spLocks noGrp="1"/>
          </p:cNvSpPr>
          <p:nvPr>
            <p:ph type="sldNum" sz="quarter" idx="12"/>
          </p:nvPr>
        </p:nvSpPr>
        <p:spPr/>
        <p:txBody>
          <a:bodyPr/>
          <a:lstStyle/>
          <a:p>
            <a:fld id="{041A91D7-E90F-437F-BD76-BF9A1E0EE980}" type="slidenum">
              <a:rPr lang="en-AU" smtClean="0"/>
              <a:t>‹#›</a:t>
            </a:fld>
            <a:endParaRPr lang="en-AU"/>
          </a:p>
        </p:txBody>
      </p:sp>
    </p:spTree>
    <p:extLst>
      <p:ext uri="{BB962C8B-B14F-4D97-AF65-F5344CB8AC3E}">
        <p14:creationId xmlns:p14="http://schemas.microsoft.com/office/powerpoint/2010/main" val="402771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0CAF76-9CFB-420E-864C-633445D3B01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42460C46-C24E-4B55-AA29-13375C5A638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94434C59-761B-4D93-934B-D1B9AB7D422A}"/>
              </a:ext>
            </a:extLst>
          </p:cNvPr>
          <p:cNvSpPr>
            <a:spLocks noGrp="1"/>
          </p:cNvSpPr>
          <p:nvPr>
            <p:ph type="dt" sz="half" idx="10"/>
          </p:nvPr>
        </p:nvSpPr>
        <p:spPr/>
        <p:txBody>
          <a:bodyPr/>
          <a:lstStyle/>
          <a:p>
            <a:fld id="{86A2EF70-8442-4598-9784-62D306022BF1}" type="datetimeFigureOut">
              <a:rPr lang="en-AU" smtClean="0"/>
              <a:t>9/05/2022</a:t>
            </a:fld>
            <a:endParaRPr lang="en-AU"/>
          </a:p>
        </p:txBody>
      </p:sp>
      <p:sp>
        <p:nvSpPr>
          <p:cNvPr id="5" name="Footer Placeholder 4">
            <a:extLst>
              <a:ext uri="{FF2B5EF4-FFF2-40B4-BE49-F238E27FC236}">
                <a16:creationId xmlns:a16="http://schemas.microsoft.com/office/drawing/2014/main" id="{07D12635-460B-49BC-87EA-CDC10B38A94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822C081-15A5-40C8-9895-EFFD445C5AD5}"/>
              </a:ext>
            </a:extLst>
          </p:cNvPr>
          <p:cNvSpPr>
            <a:spLocks noGrp="1"/>
          </p:cNvSpPr>
          <p:nvPr>
            <p:ph type="sldNum" sz="quarter" idx="12"/>
          </p:nvPr>
        </p:nvSpPr>
        <p:spPr/>
        <p:txBody>
          <a:bodyPr/>
          <a:lstStyle/>
          <a:p>
            <a:fld id="{041A91D7-E90F-437F-BD76-BF9A1E0EE980}" type="slidenum">
              <a:rPr lang="en-AU" smtClean="0"/>
              <a:t>‹#›</a:t>
            </a:fld>
            <a:endParaRPr lang="en-AU"/>
          </a:p>
        </p:txBody>
      </p:sp>
    </p:spTree>
    <p:extLst>
      <p:ext uri="{BB962C8B-B14F-4D97-AF65-F5344CB8AC3E}">
        <p14:creationId xmlns:p14="http://schemas.microsoft.com/office/powerpoint/2010/main" val="859011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C722E-AF6B-4AA8-BC66-F173BBE087B8}"/>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DA971810-DED5-4451-8D5C-58224B50D3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6989F91B-1BA3-42C2-9EB9-3540421C11DB}"/>
              </a:ext>
            </a:extLst>
          </p:cNvPr>
          <p:cNvSpPr>
            <a:spLocks noGrp="1"/>
          </p:cNvSpPr>
          <p:nvPr>
            <p:ph type="dt" sz="half" idx="10"/>
          </p:nvPr>
        </p:nvSpPr>
        <p:spPr/>
        <p:txBody>
          <a:bodyPr/>
          <a:lstStyle/>
          <a:p>
            <a:fld id="{86A2EF70-8442-4598-9784-62D306022BF1}" type="datetimeFigureOut">
              <a:rPr lang="en-AU" smtClean="0"/>
              <a:t>9/05/2022</a:t>
            </a:fld>
            <a:endParaRPr lang="en-AU"/>
          </a:p>
        </p:txBody>
      </p:sp>
      <p:sp>
        <p:nvSpPr>
          <p:cNvPr id="5" name="Footer Placeholder 4">
            <a:extLst>
              <a:ext uri="{FF2B5EF4-FFF2-40B4-BE49-F238E27FC236}">
                <a16:creationId xmlns:a16="http://schemas.microsoft.com/office/drawing/2014/main" id="{0B6B73F0-3404-4E28-9462-9A8EB5F1D56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87DD2BD-8087-4126-A882-9B969A5C977B}"/>
              </a:ext>
            </a:extLst>
          </p:cNvPr>
          <p:cNvSpPr>
            <a:spLocks noGrp="1"/>
          </p:cNvSpPr>
          <p:nvPr>
            <p:ph type="sldNum" sz="quarter" idx="12"/>
          </p:nvPr>
        </p:nvSpPr>
        <p:spPr/>
        <p:txBody>
          <a:bodyPr/>
          <a:lstStyle/>
          <a:p>
            <a:fld id="{041A91D7-E90F-437F-BD76-BF9A1E0EE980}" type="slidenum">
              <a:rPr lang="en-AU" smtClean="0"/>
              <a:t>‹#›</a:t>
            </a:fld>
            <a:endParaRPr lang="en-AU"/>
          </a:p>
        </p:txBody>
      </p:sp>
    </p:spTree>
    <p:extLst>
      <p:ext uri="{BB962C8B-B14F-4D97-AF65-F5344CB8AC3E}">
        <p14:creationId xmlns:p14="http://schemas.microsoft.com/office/powerpoint/2010/main" val="2770541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2201B-405E-4C52-880E-4F0CA894F6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552699E4-83DC-4364-B25C-98CD534ADF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3C53A4-15B5-4D48-B717-0FC3BD40C8A3}"/>
              </a:ext>
            </a:extLst>
          </p:cNvPr>
          <p:cNvSpPr>
            <a:spLocks noGrp="1"/>
          </p:cNvSpPr>
          <p:nvPr>
            <p:ph type="dt" sz="half" idx="10"/>
          </p:nvPr>
        </p:nvSpPr>
        <p:spPr/>
        <p:txBody>
          <a:bodyPr/>
          <a:lstStyle/>
          <a:p>
            <a:fld id="{86A2EF70-8442-4598-9784-62D306022BF1}" type="datetimeFigureOut">
              <a:rPr lang="en-AU" smtClean="0"/>
              <a:t>9/05/2022</a:t>
            </a:fld>
            <a:endParaRPr lang="en-AU"/>
          </a:p>
        </p:txBody>
      </p:sp>
      <p:sp>
        <p:nvSpPr>
          <p:cNvPr id="5" name="Footer Placeholder 4">
            <a:extLst>
              <a:ext uri="{FF2B5EF4-FFF2-40B4-BE49-F238E27FC236}">
                <a16:creationId xmlns:a16="http://schemas.microsoft.com/office/drawing/2014/main" id="{2B3BE376-9803-4FC5-8EFE-93FD04D8C6F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E94A295-51A7-4DE9-AD5C-4A210F6DF358}"/>
              </a:ext>
            </a:extLst>
          </p:cNvPr>
          <p:cNvSpPr>
            <a:spLocks noGrp="1"/>
          </p:cNvSpPr>
          <p:nvPr>
            <p:ph type="sldNum" sz="quarter" idx="12"/>
          </p:nvPr>
        </p:nvSpPr>
        <p:spPr/>
        <p:txBody>
          <a:bodyPr/>
          <a:lstStyle/>
          <a:p>
            <a:fld id="{041A91D7-E90F-437F-BD76-BF9A1E0EE980}" type="slidenum">
              <a:rPr lang="en-AU" smtClean="0"/>
              <a:t>‹#›</a:t>
            </a:fld>
            <a:endParaRPr lang="en-AU"/>
          </a:p>
        </p:txBody>
      </p:sp>
    </p:spTree>
    <p:extLst>
      <p:ext uri="{BB962C8B-B14F-4D97-AF65-F5344CB8AC3E}">
        <p14:creationId xmlns:p14="http://schemas.microsoft.com/office/powerpoint/2010/main" val="3287392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2CA1C-F27B-44E2-8381-AA9ACE6DCCA2}"/>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895DE2E8-7F8B-4702-BDFD-EE09BCC5BBC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F8CD37EE-8F70-47B1-92E0-04E763B951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D3D3F84A-A2C4-45AD-926D-E45AE3DEA34E}"/>
              </a:ext>
            </a:extLst>
          </p:cNvPr>
          <p:cNvSpPr>
            <a:spLocks noGrp="1"/>
          </p:cNvSpPr>
          <p:nvPr>
            <p:ph type="dt" sz="half" idx="10"/>
          </p:nvPr>
        </p:nvSpPr>
        <p:spPr/>
        <p:txBody>
          <a:bodyPr/>
          <a:lstStyle/>
          <a:p>
            <a:fld id="{86A2EF70-8442-4598-9784-62D306022BF1}" type="datetimeFigureOut">
              <a:rPr lang="en-AU" smtClean="0"/>
              <a:t>9/05/2022</a:t>
            </a:fld>
            <a:endParaRPr lang="en-AU"/>
          </a:p>
        </p:txBody>
      </p:sp>
      <p:sp>
        <p:nvSpPr>
          <p:cNvPr id="6" name="Footer Placeholder 5">
            <a:extLst>
              <a:ext uri="{FF2B5EF4-FFF2-40B4-BE49-F238E27FC236}">
                <a16:creationId xmlns:a16="http://schemas.microsoft.com/office/drawing/2014/main" id="{2CFDCD7C-DD99-4342-8108-762D2E078B2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EEF8D18-20FD-4337-9974-59C29E5C2EED}"/>
              </a:ext>
            </a:extLst>
          </p:cNvPr>
          <p:cNvSpPr>
            <a:spLocks noGrp="1"/>
          </p:cNvSpPr>
          <p:nvPr>
            <p:ph type="sldNum" sz="quarter" idx="12"/>
          </p:nvPr>
        </p:nvSpPr>
        <p:spPr/>
        <p:txBody>
          <a:bodyPr/>
          <a:lstStyle/>
          <a:p>
            <a:fld id="{041A91D7-E90F-437F-BD76-BF9A1E0EE980}" type="slidenum">
              <a:rPr lang="en-AU" smtClean="0"/>
              <a:t>‹#›</a:t>
            </a:fld>
            <a:endParaRPr lang="en-AU"/>
          </a:p>
        </p:txBody>
      </p:sp>
    </p:spTree>
    <p:extLst>
      <p:ext uri="{BB962C8B-B14F-4D97-AF65-F5344CB8AC3E}">
        <p14:creationId xmlns:p14="http://schemas.microsoft.com/office/powerpoint/2010/main" val="2898364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73C8F-413D-47C9-A1FC-88C624C525DF}"/>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97A307C7-2C73-4ED7-8335-72467BBEE5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2C567C-2B3B-4700-8FDD-C777DC7974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72762AA7-8E19-4CAD-A6A8-521F2E71AF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A99D28-12EE-4085-A470-928F6DE8233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BC672585-F6E1-4CFD-B969-1036B15CB905}"/>
              </a:ext>
            </a:extLst>
          </p:cNvPr>
          <p:cNvSpPr>
            <a:spLocks noGrp="1"/>
          </p:cNvSpPr>
          <p:nvPr>
            <p:ph type="dt" sz="half" idx="10"/>
          </p:nvPr>
        </p:nvSpPr>
        <p:spPr/>
        <p:txBody>
          <a:bodyPr/>
          <a:lstStyle/>
          <a:p>
            <a:fld id="{86A2EF70-8442-4598-9784-62D306022BF1}" type="datetimeFigureOut">
              <a:rPr lang="en-AU" smtClean="0"/>
              <a:t>9/05/2022</a:t>
            </a:fld>
            <a:endParaRPr lang="en-AU"/>
          </a:p>
        </p:txBody>
      </p:sp>
      <p:sp>
        <p:nvSpPr>
          <p:cNvPr id="8" name="Footer Placeholder 7">
            <a:extLst>
              <a:ext uri="{FF2B5EF4-FFF2-40B4-BE49-F238E27FC236}">
                <a16:creationId xmlns:a16="http://schemas.microsoft.com/office/drawing/2014/main" id="{7FDAB2C5-9A39-46B9-BC7E-C57304367C66}"/>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F8729965-1BF2-4BAA-B295-4C948DD42FF7}"/>
              </a:ext>
            </a:extLst>
          </p:cNvPr>
          <p:cNvSpPr>
            <a:spLocks noGrp="1"/>
          </p:cNvSpPr>
          <p:nvPr>
            <p:ph type="sldNum" sz="quarter" idx="12"/>
          </p:nvPr>
        </p:nvSpPr>
        <p:spPr/>
        <p:txBody>
          <a:bodyPr/>
          <a:lstStyle/>
          <a:p>
            <a:fld id="{041A91D7-E90F-437F-BD76-BF9A1E0EE980}" type="slidenum">
              <a:rPr lang="en-AU" smtClean="0"/>
              <a:t>‹#›</a:t>
            </a:fld>
            <a:endParaRPr lang="en-AU"/>
          </a:p>
        </p:txBody>
      </p:sp>
    </p:spTree>
    <p:extLst>
      <p:ext uri="{BB962C8B-B14F-4D97-AF65-F5344CB8AC3E}">
        <p14:creationId xmlns:p14="http://schemas.microsoft.com/office/powerpoint/2010/main" val="1474007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19392-68AD-4B3A-A005-EEA25FA89F52}"/>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8C15A1B6-2783-4EEE-8282-82A4CF38E4D3}"/>
              </a:ext>
            </a:extLst>
          </p:cNvPr>
          <p:cNvSpPr>
            <a:spLocks noGrp="1"/>
          </p:cNvSpPr>
          <p:nvPr>
            <p:ph type="dt" sz="half" idx="10"/>
          </p:nvPr>
        </p:nvSpPr>
        <p:spPr/>
        <p:txBody>
          <a:bodyPr/>
          <a:lstStyle/>
          <a:p>
            <a:fld id="{86A2EF70-8442-4598-9784-62D306022BF1}" type="datetimeFigureOut">
              <a:rPr lang="en-AU" smtClean="0"/>
              <a:t>9/05/2022</a:t>
            </a:fld>
            <a:endParaRPr lang="en-AU"/>
          </a:p>
        </p:txBody>
      </p:sp>
      <p:sp>
        <p:nvSpPr>
          <p:cNvPr id="4" name="Footer Placeholder 3">
            <a:extLst>
              <a:ext uri="{FF2B5EF4-FFF2-40B4-BE49-F238E27FC236}">
                <a16:creationId xmlns:a16="http://schemas.microsoft.com/office/drawing/2014/main" id="{5DB8F8D3-811A-4ED4-8AF0-DFDD8C14B78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EF3DE057-33EF-4227-8994-D4296D78FA9C}"/>
              </a:ext>
            </a:extLst>
          </p:cNvPr>
          <p:cNvSpPr>
            <a:spLocks noGrp="1"/>
          </p:cNvSpPr>
          <p:nvPr>
            <p:ph type="sldNum" sz="quarter" idx="12"/>
          </p:nvPr>
        </p:nvSpPr>
        <p:spPr/>
        <p:txBody>
          <a:bodyPr/>
          <a:lstStyle/>
          <a:p>
            <a:fld id="{041A91D7-E90F-437F-BD76-BF9A1E0EE980}" type="slidenum">
              <a:rPr lang="en-AU" smtClean="0"/>
              <a:t>‹#›</a:t>
            </a:fld>
            <a:endParaRPr lang="en-AU"/>
          </a:p>
        </p:txBody>
      </p:sp>
    </p:spTree>
    <p:extLst>
      <p:ext uri="{BB962C8B-B14F-4D97-AF65-F5344CB8AC3E}">
        <p14:creationId xmlns:p14="http://schemas.microsoft.com/office/powerpoint/2010/main" val="3637170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04D2C4-F9B1-4F9E-B00B-EDB0EC01BA23}"/>
              </a:ext>
            </a:extLst>
          </p:cNvPr>
          <p:cNvSpPr>
            <a:spLocks noGrp="1"/>
          </p:cNvSpPr>
          <p:nvPr>
            <p:ph type="dt" sz="half" idx="10"/>
          </p:nvPr>
        </p:nvSpPr>
        <p:spPr/>
        <p:txBody>
          <a:bodyPr/>
          <a:lstStyle/>
          <a:p>
            <a:fld id="{86A2EF70-8442-4598-9784-62D306022BF1}" type="datetimeFigureOut">
              <a:rPr lang="en-AU" smtClean="0"/>
              <a:t>9/05/2022</a:t>
            </a:fld>
            <a:endParaRPr lang="en-AU"/>
          </a:p>
        </p:txBody>
      </p:sp>
      <p:sp>
        <p:nvSpPr>
          <p:cNvPr id="3" name="Footer Placeholder 2">
            <a:extLst>
              <a:ext uri="{FF2B5EF4-FFF2-40B4-BE49-F238E27FC236}">
                <a16:creationId xmlns:a16="http://schemas.microsoft.com/office/drawing/2014/main" id="{B3D3F124-9CF1-4B4E-85E4-B7BA6A548767}"/>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60470A2E-31A1-4564-AFC0-140E1F68BD16}"/>
              </a:ext>
            </a:extLst>
          </p:cNvPr>
          <p:cNvSpPr>
            <a:spLocks noGrp="1"/>
          </p:cNvSpPr>
          <p:nvPr>
            <p:ph type="sldNum" sz="quarter" idx="12"/>
          </p:nvPr>
        </p:nvSpPr>
        <p:spPr/>
        <p:txBody>
          <a:bodyPr/>
          <a:lstStyle/>
          <a:p>
            <a:fld id="{041A91D7-E90F-437F-BD76-BF9A1E0EE980}" type="slidenum">
              <a:rPr lang="en-AU" smtClean="0"/>
              <a:t>‹#›</a:t>
            </a:fld>
            <a:endParaRPr lang="en-AU"/>
          </a:p>
        </p:txBody>
      </p:sp>
    </p:spTree>
    <p:extLst>
      <p:ext uri="{BB962C8B-B14F-4D97-AF65-F5344CB8AC3E}">
        <p14:creationId xmlns:p14="http://schemas.microsoft.com/office/powerpoint/2010/main" val="2882440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EF724-0A32-4728-99EA-F0C0073AC0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6D24136E-6E0E-4AF7-A9FF-3E24B382D4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10A0C6DC-79C2-4C85-918A-F25D2F18B7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EBFB09-2A15-4369-BF3C-53908D5F76D4}"/>
              </a:ext>
            </a:extLst>
          </p:cNvPr>
          <p:cNvSpPr>
            <a:spLocks noGrp="1"/>
          </p:cNvSpPr>
          <p:nvPr>
            <p:ph type="dt" sz="half" idx="10"/>
          </p:nvPr>
        </p:nvSpPr>
        <p:spPr/>
        <p:txBody>
          <a:bodyPr/>
          <a:lstStyle/>
          <a:p>
            <a:fld id="{86A2EF70-8442-4598-9784-62D306022BF1}" type="datetimeFigureOut">
              <a:rPr lang="en-AU" smtClean="0"/>
              <a:t>9/05/2022</a:t>
            </a:fld>
            <a:endParaRPr lang="en-AU"/>
          </a:p>
        </p:txBody>
      </p:sp>
      <p:sp>
        <p:nvSpPr>
          <p:cNvPr id="6" name="Footer Placeholder 5">
            <a:extLst>
              <a:ext uri="{FF2B5EF4-FFF2-40B4-BE49-F238E27FC236}">
                <a16:creationId xmlns:a16="http://schemas.microsoft.com/office/drawing/2014/main" id="{8C21B558-8308-40E5-865A-36B2D959468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44C95DD5-08C4-4B29-8097-13291999FE28}"/>
              </a:ext>
            </a:extLst>
          </p:cNvPr>
          <p:cNvSpPr>
            <a:spLocks noGrp="1"/>
          </p:cNvSpPr>
          <p:nvPr>
            <p:ph type="sldNum" sz="quarter" idx="12"/>
          </p:nvPr>
        </p:nvSpPr>
        <p:spPr/>
        <p:txBody>
          <a:bodyPr/>
          <a:lstStyle/>
          <a:p>
            <a:fld id="{041A91D7-E90F-437F-BD76-BF9A1E0EE980}" type="slidenum">
              <a:rPr lang="en-AU" smtClean="0"/>
              <a:t>‹#›</a:t>
            </a:fld>
            <a:endParaRPr lang="en-AU"/>
          </a:p>
        </p:txBody>
      </p:sp>
    </p:spTree>
    <p:extLst>
      <p:ext uri="{BB962C8B-B14F-4D97-AF65-F5344CB8AC3E}">
        <p14:creationId xmlns:p14="http://schemas.microsoft.com/office/powerpoint/2010/main" val="2335626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5A8D9-0080-4997-B3F8-A008908EB5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1FFC0C0A-AF4B-4D84-A953-B327CAD271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84C4B87D-50C0-4BD9-A77D-A32BF93C70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63CC0A-EC3A-4B74-A266-5E0BA3A158F8}"/>
              </a:ext>
            </a:extLst>
          </p:cNvPr>
          <p:cNvSpPr>
            <a:spLocks noGrp="1"/>
          </p:cNvSpPr>
          <p:nvPr>
            <p:ph type="dt" sz="half" idx="10"/>
          </p:nvPr>
        </p:nvSpPr>
        <p:spPr/>
        <p:txBody>
          <a:bodyPr/>
          <a:lstStyle/>
          <a:p>
            <a:fld id="{86A2EF70-8442-4598-9784-62D306022BF1}" type="datetimeFigureOut">
              <a:rPr lang="en-AU" smtClean="0"/>
              <a:t>9/05/2022</a:t>
            </a:fld>
            <a:endParaRPr lang="en-AU"/>
          </a:p>
        </p:txBody>
      </p:sp>
      <p:sp>
        <p:nvSpPr>
          <p:cNvPr id="6" name="Footer Placeholder 5">
            <a:extLst>
              <a:ext uri="{FF2B5EF4-FFF2-40B4-BE49-F238E27FC236}">
                <a16:creationId xmlns:a16="http://schemas.microsoft.com/office/drawing/2014/main" id="{45DD7275-C0C7-4445-AE70-9565FBC3FA56}"/>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5DCF3F46-CFD2-4238-A46B-5C196A6690BE}"/>
              </a:ext>
            </a:extLst>
          </p:cNvPr>
          <p:cNvSpPr>
            <a:spLocks noGrp="1"/>
          </p:cNvSpPr>
          <p:nvPr>
            <p:ph type="sldNum" sz="quarter" idx="12"/>
          </p:nvPr>
        </p:nvSpPr>
        <p:spPr/>
        <p:txBody>
          <a:bodyPr/>
          <a:lstStyle/>
          <a:p>
            <a:fld id="{041A91D7-E90F-437F-BD76-BF9A1E0EE980}" type="slidenum">
              <a:rPr lang="en-AU" smtClean="0"/>
              <a:t>‹#›</a:t>
            </a:fld>
            <a:endParaRPr lang="en-AU"/>
          </a:p>
        </p:txBody>
      </p:sp>
    </p:spTree>
    <p:extLst>
      <p:ext uri="{BB962C8B-B14F-4D97-AF65-F5344CB8AC3E}">
        <p14:creationId xmlns:p14="http://schemas.microsoft.com/office/powerpoint/2010/main" val="3182649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BB5BB4-9C83-4481-9736-F906402DDD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51FF8944-639A-4726-A00F-F3833BEC52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93237D2-9972-450E-B6F1-12FA24DDBD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A2EF70-8442-4598-9784-62D306022BF1}" type="datetimeFigureOut">
              <a:rPr lang="en-AU" smtClean="0"/>
              <a:t>9/05/2022</a:t>
            </a:fld>
            <a:endParaRPr lang="en-AU"/>
          </a:p>
        </p:txBody>
      </p:sp>
      <p:sp>
        <p:nvSpPr>
          <p:cNvPr id="5" name="Footer Placeholder 4">
            <a:extLst>
              <a:ext uri="{FF2B5EF4-FFF2-40B4-BE49-F238E27FC236}">
                <a16:creationId xmlns:a16="http://schemas.microsoft.com/office/drawing/2014/main" id="{C7469CD5-8055-4CEE-98B1-AEFCD64985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8D675AF7-FA3F-47B9-9750-EE79142FCF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1A91D7-E90F-437F-BD76-BF9A1E0EE980}" type="slidenum">
              <a:rPr lang="en-AU" smtClean="0"/>
              <a:t>‹#›</a:t>
            </a:fld>
            <a:endParaRPr lang="en-AU"/>
          </a:p>
        </p:txBody>
      </p:sp>
    </p:spTree>
    <p:extLst>
      <p:ext uri="{BB962C8B-B14F-4D97-AF65-F5344CB8AC3E}">
        <p14:creationId xmlns:p14="http://schemas.microsoft.com/office/powerpoint/2010/main" val="3411843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6" Type="http://schemas.openxmlformats.org/officeDocument/2006/relationships/customXml" Target="../ink/ink13.xml"/><Relationship Id="rId117" Type="http://schemas.openxmlformats.org/officeDocument/2006/relationships/customXml" Target="../ink/ink59.xml"/><Relationship Id="rId21" Type="http://schemas.openxmlformats.org/officeDocument/2006/relationships/image" Target="../media/image10.png"/><Relationship Id="rId42" Type="http://schemas.openxmlformats.org/officeDocument/2006/relationships/customXml" Target="../ink/ink21.xml"/><Relationship Id="rId47" Type="http://schemas.openxmlformats.org/officeDocument/2006/relationships/image" Target="../media/image23.png"/><Relationship Id="rId63" Type="http://schemas.openxmlformats.org/officeDocument/2006/relationships/customXml" Target="../ink/ink32.xml"/><Relationship Id="rId68" Type="http://schemas.openxmlformats.org/officeDocument/2006/relationships/image" Target="../media/image33.png"/><Relationship Id="rId84" Type="http://schemas.openxmlformats.org/officeDocument/2006/relationships/image" Target="../media/image41.png"/><Relationship Id="rId89" Type="http://schemas.openxmlformats.org/officeDocument/2006/relationships/customXml" Target="../ink/ink45.xml"/><Relationship Id="rId112" Type="http://schemas.openxmlformats.org/officeDocument/2006/relationships/image" Target="../media/image55.png"/><Relationship Id="rId16" Type="http://schemas.openxmlformats.org/officeDocument/2006/relationships/customXml" Target="../ink/ink8.xml"/><Relationship Id="rId107" Type="http://schemas.openxmlformats.org/officeDocument/2006/relationships/customXml" Target="../ink/ink54.xml"/><Relationship Id="rId11" Type="http://schemas.openxmlformats.org/officeDocument/2006/relationships/image" Target="../media/image5.png"/><Relationship Id="rId32" Type="http://schemas.openxmlformats.org/officeDocument/2006/relationships/customXml" Target="../ink/ink16.xml"/><Relationship Id="rId37" Type="http://schemas.openxmlformats.org/officeDocument/2006/relationships/image" Target="../media/image18.png"/><Relationship Id="rId53" Type="http://schemas.openxmlformats.org/officeDocument/2006/relationships/customXml" Target="../ink/ink27.xml"/><Relationship Id="rId58" Type="http://schemas.openxmlformats.org/officeDocument/2006/relationships/image" Target="../media/image28.png"/><Relationship Id="rId74" Type="http://schemas.openxmlformats.org/officeDocument/2006/relationships/image" Target="../media/image36.png"/><Relationship Id="rId79" Type="http://schemas.openxmlformats.org/officeDocument/2006/relationships/customXml" Target="../ink/ink40.xml"/><Relationship Id="rId102" Type="http://schemas.openxmlformats.org/officeDocument/2006/relationships/image" Target="../media/image50.png"/><Relationship Id="rId5" Type="http://schemas.openxmlformats.org/officeDocument/2006/relationships/image" Target="../media/image2.png"/><Relationship Id="rId90" Type="http://schemas.openxmlformats.org/officeDocument/2006/relationships/image" Target="../media/image44.png"/><Relationship Id="rId95" Type="http://schemas.openxmlformats.org/officeDocument/2006/relationships/customXml" Target="../ink/ink48.xml"/><Relationship Id="rId22" Type="http://schemas.openxmlformats.org/officeDocument/2006/relationships/customXml" Target="../ink/ink11.xml"/><Relationship Id="rId27" Type="http://schemas.openxmlformats.org/officeDocument/2006/relationships/image" Target="../media/image13.png"/><Relationship Id="rId43" Type="http://schemas.openxmlformats.org/officeDocument/2006/relationships/image" Target="../media/image21.png"/><Relationship Id="rId48" Type="http://schemas.openxmlformats.org/officeDocument/2006/relationships/customXml" Target="../ink/ink24.xml"/><Relationship Id="rId64" Type="http://schemas.openxmlformats.org/officeDocument/2006/relationships/image" Target="../media/image31.png"/><Relationship Id="rId69" Type="http://schemas.openxmlformats.org/officeDocument/2006/relationships/customXml" Target="../ink/ink35.xml"/><Relationship Id="rId113" Type="http://schemas.openxmlformats.org/officeDocument/2006/relationships/customXml" Target="../ink/ink57.xml"/><Relationship Id="rId118" Type="http://schemas.openxmlformats.org/officeDocument/2006/relationships/image" Target="../media/image58.png"/><Relationship Id="rId80" Type="http://schemas.openxmlformats.org/officeDocument/2006/relationships/image" Target="../media/image39.png"/><Relationship Id="rId85" Type="http://schemas.openxmlformats.org/officeDocument/2006/relationships/customXml" Target="../ink/ink43.xml"/><Relationship Id="rId12" Type="http://schemas.openxmlformats.org/officeDocument/2006/relationships/customXml" Target="../ink/ink6.xml"/><Relationship Id="rId17" Type="http://schemas.openxmlformats.org/officeDocument/2006/relationships/image" Target="../media/image8.png"/><Relationship Id="rId33" Type="http://schemas.openxmlformats.org/officeDocument/2006/relationships/image" Target="../media/image16.png"/><Relationship Id="rId38" Type="http://schemas.openxmlformats.org/officeDocument/2006/relationships/customXml" Target="../ink/ink19.xml"/><Relationship Id="rId59" Type="http://schemas.openxmlformats.org/officeDocument/2006/relationships/customXml" Target="../ink/ink30.xml"/><Relationship Id="rId103" Type="http://schemas.openxmlformats.org/officeDocument/2006/relationships/customXml" Target="../ink/ink52.xml"/><Relationship Id="rId108" Type="http://schemas.openxmlformats.org/officeDocument/2006/relationships/image" Target="../media/image53.png"/><Relationship Id="rId54" Type="http://schemas.openxmlformats.org/officeDocument/2006/relationships/image" Target="../media/image26.png"/><Relationship Id="rId70" Type="http://schemas.openxmlformats.org/officeDocument/2006/relationships/image" Target="../media/image34.png"/><Relationship Id="rId75" Type="http://schemas.openxmlformats.org/officeDocument/2006/relationships/customXml" Target="../ink/ink38.xml"/><Relationship Id="rId91" Type="http://schemas.openxmlformats.org/officeDocument/2006/relationships/customXml" Target="../ink/ink46.xml"/><Relationship Id="rId96" Type="http://schemas.openxmlformats.org/officeDocument/2006/relationships/image" Target="../media/image47.png"/><Relationship Id="rId1" Type="http://schemas.openxmlformats.org/officeDocument/2006/relationships/slideLayout" Target="../slideLayouts/slideLayout6.xml"/><Relationship Id="rId6" Type="http://schemas.openxmlformats.org/officeDocument/2006/relationships/customXml" Target="../ink/ink3.xml"/><Relationship Id="rId23" Type="http://schemas.openxmlformats.org/officeDocument/2006/relationships/image" Target="../media/image11.png"/><Relationship Id="rId28" Type="http://schemas.openxmlformats.org/officeDocument/2006/relationships/customXml" Target="../ink/ink14.xml"/><Relationship Id="rId49" Type="http://schemas.openxmlformats.org/officeDocument/2006/relationships/image" Target="../media/image24.png"/><Relationship Id="rId114" Type="http://schemas.openxmlformats.org/officeDocument/2006/relationships/image" Target="../media/image56.png"/><Relationship Id="rId119" Type="http://schemas.openxmlformats.org/officeDocument/2006/relationships/customXml" Target="../ink/ink60.xml"/><Relationship Id="rId44" Type="http://schemas.openxmlformats.org/officeDocument/2006/relationships/customXml" Target="../ink/ink22.xml"/><Relationship Id="rId60" Type="http://schemas.openxmlformats.org/officeDocument/2006/relationships/image" Target="../media/image29.png"/><Relationship Id="rId65" Type="http://schemas.openxmlformats.org/officeDocument/2006/relationships/customXml" Target="../ink/ink33.xml"/><Relationship Id="rId81" Type="http://schemas.openxmlformats.org/officeDocument/2006/relationships/customXml" Target="../ink/ink41.xml"/><Relationship Id="rId86" Type="http://schemas.openxmlformats.org/officeDocument/2006/relationships/image" Target="../media/image42.png"/><Relationship Id="rId4" Type="http://schemas.openxmlformats.org/officeDocument/2006/relationships/customXml" Target="../ink/ink2.xml"/><Relationship Id="rId9" Type="http://schemas.openxmlformats.org/officeDocument/2006/relationships/image" Target="../media/image4.png"/><Relationship Id="rId13" Type="http://schemas.openxmlformats.org/officeDocument/2006/relationships/image" Target="../media/image6.png"/><Relationship Id="rId18" Type="http://schemas.openxmlformats.org/officeDocument/2006/relationships/customXml" Target="../ink/ink9.xml"/><Relationship Id="rId39" Type="http://schemas.openxmlformats.org/officeDocument/2006/relationships/image" Target="../media/image19.png"/><Relationship Id="rId109" Type="http://schemas.openxmlformats.org/officeDocument/2006/relationships/customXml" Target="../ink/ink55.xml"/><Relationship Id="rId34" Type="http://schemas.openxmlformats.org/officeDocument/2006/relationships/customXml" Target="../ink/ink17.xml"/><Relationship Id="rId50" Type="http://schemas.openxmlformats.org/officeDocument/2006/relationships/customXml" Target="../ink/ink25.xml"/><Relationship Id="rId55" Type="http://schemas.openxmlformats.org/officeDocument/2006/relationships/customXml" Target="../ink/ink28.xml"/><Relationship Id="rId76" Type="http://schemas.openxmlformats.org/officeDocument/2006/relationships/image" Target="../media/image37.png"/><Relationship Id="rId97" Type="http://schemas.openxmlformats.org/officeDocument/2006/relationships/customXml" Target="../ink/ink49.xml"/><Relationship Id="rId104" Type="http://schemas.openxmlformats.org/officeDocument/2006/relationships/image" Target="../media/image51.png"/><Relationship Id="rId120" Type="http://schemas.openxmlformats.org/officeDocument/2006/relationships/image" Target="../media/image59.png"/><Relationship Id="rId7" Type="http://schemas.openxmlformats.org/officeDocument/2006/relationships/image" Target="../media/image3.png"/><Relationship Id="rId71" Type="http://schemas.openxmlformats.org/officeDocument/2006/relationships/customXml" Target="../ink/ink36.xml"/><Relationship Id="rId92" Type="http://schemas.openxmlformats.org/officeDocument/2006/relationships/image" Target="../media/image45.png"/><Relationship Id="rId2" Type="http://schemas.openxmlformats.org/officeDocument/2006/relationships/customXml" Target="../ink/ink1.xml"/><Relationship Id="rId29" Type="http://schemas.openxmlformats.org/officeDocument/2006/relationships/image" Target="../media/image14.png"/><Relationship Id="rId24" Type="http://schemas.openxmlformats.org/officeDocument/2006/relationships/customXml" Target="../ink/ink12.xml"/><Relationship Id="rId40" Type="http://schemas.openxmlformats.org/officeDocument/2006/relationships/customXml" Target="../ink/ink20.xml"/><Relationship Id="rId45" Type="http://schemas.openxmlformats.org/officeDocument/2006/relationships/image" Target="../media/image22.png"/><Relationship Id="rId66" Type="http://schemas.openxmlformats.org/officeDocument/2006/relationships/image" Target="../media/image32.png"/><Relationship Id="rId87" Type="http://schemas.openxmlformats.org/officeDocument/2006/relationships/customXml" Target="../ink/ink44.xml"/><Relationship Id="rId110" Type="http://schemas.openxmlformats.org/officeDocument/2006/relationships/image" Target="../media/image54.png"/><Relationship Id="rId115" Type="http://schemas.openxmlformats.org/officeDocument/2006/relationships/customXml" Target="../ink/ink58.xml"/><Relationship Id="rId61" Type="http://schemas.openxmlformats.org/officeDocument/2006/relationships/customXml" Target="../ink/ink31.xml"/><Relationship Id="rId82" Type="http://schemas.openxmlformats.org/officeDocument/2006/relationships/image" Target="../media/image40.png"/><Relationship Id="rId19" Type="http://schemas.openxmlformats.org/officeDocument/2006/relationships/image" Target="../media/image9.png"/><Relationship Id="rId14" Type="http://schemas.openxmlformats.org/officeDocument/2006/relationships/customXml" Target="../ink/ink7.xml"/><Relationship Id="rId30" Type="http://schemas.openxmlformats.org/officeDocument/2006/relationships/customXml" Target="../ink/ink15.xml"/><Relationship Id="rId35" Type="http://schemas.openxmlformats.org/officeDocument/2006/relationships/image" Target="../media/image17.png"/><Relationship Id="rId56" Type="http://schemas.openxmlformats.org/officeDocument/2006/relationships/image" Target="../media/image27.png"/><Relationship Id="rId77" Type="http://schemas.openxmlformats.org/officeDocument/2006/relationships/customXml" Target="../ink/ink39.xml"/><Relationship Id="rId100" Type="http://schemas.openxmlformats.org/officeDocument/2006/relationships/image" Target="../media/image49.png"/><Relationship Id="rId105" Type="http://schemas.openxmlformats.org/officeDocument/2006/relationships/customXml" Target="../ink/ink53.xml"/><Relationship Id="rId8" Type="http://schemas.openxmlformats.org/officeDocument/2006/relationships/customXml" Target="../ink/ink4.xml"/><Relationship Id="rId51" Type="http://schemas.openxmlformats.org/officeDocument/2006/relationships/image" Target="../media/image25.png"/><Relationship Id="rId72" Type="http://schemas.openxmlformats.org/officeDocument/2006/relationships/image" Target="../media/image35.png"/><Relationship Id="rId93" Type="http://schemas.openxmlformats.org/officeDocument/2006/relationships/customXml" Target="../ink/ink47.xml"/><Relationship Id="rId98" Type="http://schemas.openxmlformats.org/officeDocument/2006/relationships/image" Target="../media/image48.png"/><Relationship Id="rId121" Type="http://schemas.openxmlformats.org/officeDocument/2006/relationships/customXml" Target="../ink/ink61.xml"/><Relationship Id="rId3" Type="http://schemas.openxmlformats.org/officeDocument/2006/relationships/image" Target="../media/image1.png"/><Relationship Id="rId25" Type="http://schemas.openxmlformats.org/officeDocument/2006/relationships/image" Target="../media/image12.png"/><Relationship Id="rId46" Type="http://schemas.openxmlformats.org/officeDocument/2006/relationships/customXml" Target="../ink/ink23.xml"/><Relationship Id="rId67" Type="http://schemas.openxmlformats.org/officeDocument/2006/relationships/customXml" Target="../ink/ink34.xml"/><Relationship Id="rId116" Type="http://schemas.openxmlformats.org/officeDocument/2006/relationships/image" Target="../media/image57.png"/><Relationship Id="rId20" Type="http://schemas.openxmlformats.org/officeDocument/2006/relationships/customXml" Target="../ink/ink10.xml"/><Relationship Id="rId41" Type="http://schemas.openxmlformats.org/officeDocument/2006/relationships/image" Target="../media/image20.png"/><Relationship Id="rId62" Type="http://schemas.openxmlformats.org/officeDocument/2006/relationships/image" Target="../media/image30.png"/><Relationship Id="rId83" Type="http://schemas.openxmlformats.org/officeDocument/2006/relationships/customXml" Target="../ink/ink42.xml"/><Relationship Id="rId88" Type="http://schemas.openxmlformats.org/officeDocument/2006/relationships/image" Target="../media/image43.png"/><Relationship Id="rId111" Type="http://schemas.openxmlformats.org/officeDocument/2006/relationships/customXml" Target="../ink/ink56.xml"/><Relationship Id="rId15" Type="http://schemas.openxmlformats.org/officeDocument/2006/relationships/image" Target="../media/image7.png"/><Relationship Id="rId36" Type="http://schemas.openxmlformats.org/officeDocument/2006/relationships/customXml" Target="../ink/ink18.xml"/><Relationship Id="rId57" Type="http://schemas.openxmlformats.org/officeDocument/2006/relationships/customXml" Target="../ink/ink29.xml"/><Relationship Id="rId106" Type="http://schemas.openxmlformats.org/officeDocument/2006/relationships/image" Target="../media/image52.png"/><Relationship Id="rId10" Type="http://schemas.openxmlformats.org/officeDocument/2006/relationships/customXml" Target="../ink/ink5.xml"/><Relationship Id="rId31" Type="http://schemas.openxmlformats.org/officeDocument/2006/relationships/image" Target="../media/image15.png"/><Relationship Id="rId52" Type="http://schemas.openxmlformats.org/officeDocument/2006/relationships/customXml" Target="../ink/ink26.xml"/><Relationship Id="rId73" Type="http://schemas.openxmlformats.org/officeDocument/2006/relationships/customXml" Target="../ink/ink37.xml"/><Relationship Id="rId78" Type="http://schemas.openxmlformats.org/officeDocument/2006/relationships/image" Target="../media/image38.png"/><Relationship Id="rId94" Type="http://schemas.openxmlformats.org/officeDocument/2006/relationships/image" Target="../media/image46.png"/><Relationship Id="rId99" Type="http://schemas.openxmlformats.org/officeDocument/2006/relationships/customXml" Target="../ink/ink50.xml"/><Relationship Id="rId101" Type="http://schemas.openxmlformats.org/officeDocument/2006/relationships/customXml" Target="../ink/ink51.xml"/><Relationship Id="rId122" Type="http://schemas.openxmlformats.org/officeDocument/2006/relationships/image" Target="../media/image60.png"/></Relationships>
</file>

<file path=ppt/slides/_rels/slide2.xml.rels><?xml version="1.0" encoding="UTF-8" standalone="yes"?>
<Relationships xmlns="http://schemas.openxmlformats.org/package/2006/relationships"><Relationship Id="rId26" Type="http://schemas.openxmlformats.org/officeDocument/2006/relationships/customXml" Target="../ink/ink74.xml"/><Relationship Id="rId21" Type="http://schemas.openxmlformats.org/officeDocument/2006/relationships/image" Target="../media/image70.png"/><Relationship Id="rId42" Type="http://schemas.openxmlformats.org/officeDocument/2006/relationships/customXml" Target="../ink/ink82.xml"/><Relationship Id="rId47" Type="http://schemas.openxmlformats.org/officeDocument/2006/relationships/customXml" Target="../ink/ink85.xml"/><Relationship Id="rId63" Type="http://schemas.openxmlformats.org/officeDocument/2006/relationships/customXml" Target="../ink/ink93.xml"/><Relationship Id="rId68" Type="http://schemas.openxmlformats.org/officeDocument/2006/relationships/customXml" Target="../ink/ink96.xml"/><Relationship Id="rId16" Type="http://schemas.openxmlformats.org/officeDocument/2006/relationships/customXml" Target="../ink/ink69.xml"/><Relationship Id="rId11" Type="http://schemas.openxmlformats.org/officeDocument/2006/relationships/image" Target="../media/image65.png"/><Relationship Id="rId32" Type="http://schemas.openxmlformats.org/officeDocument/2006/relationships/customXml" Target="../ink/ink77.xml"/><Relationship Id="rId37" Type="http://schemas.openxmlformats.org/officeDocument/2006/relationships/image" Target="../media/image78.png"/><Relationship Id="rId53" Type="http://schemas.openxmlformats.org/officeDocument/2006/relationships/customXml" Target="../ink/ink88.xml"/><Relationship Id="rId58" Type="http://schemas.openxmlformats.org/officeDocument/2006/relationships/image" Target="../media/image88.png"/><Relationship Id="rId74" Type="http://schemas.openxmlformats.org/officeDocument/2006/relationships/customXml" Target="../ink/ink99.xml"/><Relationship Id="rId79" Type="http://schemas.openxmlformats.org/officeDocument/2006/relationships/image" Target="../media/image98.png"/><Relationship Id="rId5" Type="http://schemas.openxmlformats.org/officeDocument/2006/relationships/image" Target="../media/image62.png"/><Relationship Id="rId61" Type="http://schemas.openxmlformats.org/officeDocument/2006/relationships/customXml" Target="../ink/ink92.xml"/><Relationship Id="rId19" Type="http://schemas.openxmlformats.org/officeDocument/2006/relationships/image" Target="../media/image69.png"/><Relationship Id="rId14" Type="http://schemas.openxmlformats.org/officeDocument/2006/relationships/customXml" Target="../ink/ink68.xml"/><Relationship Id="rId22" Type="http://schemas.openxmlformats.org/officeDocument/2006/relationships/customXml" Target="../ink/ink72.xml"/><Relationship Id="rId27" Type="http://schemas.openxmlformats.org/officeDocument/2006/relationships/image" Target="../media/image73.png"/><Relationship Id="rId30" Type="http://schemas.openxmlformats.org/officeDocument/2006/relationships/customXml" Target="../ink/ink76.xml"/><Relationship Id="rId35" Type="http://schemas.openxmlformats.org/officeDocument/2006/relationships/image" Target="../media/image77.png"/><Relationship Id="rId43" Type="http://schemas.openxmlformats.org/officeDocument/2006/relationships/customXml" Target="../ink/ink83.xml"/><Relationship Id="rId48" Type="http://schemas.openxmlformats.org/officeDocument/2006/relationships/image" Target="../media/image83.png"/><Relationship Id="rId56" Type="http://schemas.openxmlformats.org/officeDocument/2006/relationships/image" Target="../media/image87.png"/><Relationship Id="rId64" Type="http://schemas.openxmlformats.org/officeDocument/2006/relationships/image" Target="../media/image91.png"/><Relationship Id="rId69" Type="http://schemas.openxmlformats.org/officeDocument/2006/relationships/image" Target="../media/image93.png"/><Relationship Id="rId77" Type="http://schemas.openxmlformats.org/officeDocument/2006/relationships/image" Target="../media/image97.png"/><Relationship Id="rId8" Type="http://schemas.openxmlformats.org/officeDocument/2006/relationships/customXml" Target="../ink/ink65.xml"/><Relationship Id="rId51" Type="http://schemas.openxmlformats.org/officeDocument/2006/relationships/customXml" Target="../ink/ink87.xml"/><Relationship Id="rId72" Type="http://schemas.openxmlformats.org/officeDocument/2006/relationships/customXml" Target="../ink/ink98.xml"/><Relationship Id="rId80" Type="http://schemas.openxmlformats.org/officeDocument/2006/relationships/customXml" Target="../ink/ink102.xml"/><Relationship Id="rId3" Type="http://schemas.openxmlformats.org/officeDocument/2006/relationships/image" Target="../media/image61.png"/><Relationship Id="rId12" Type="http://schemas.openxmlformats.org/officeDocument/2006/relationships/customXml" Target="../ink/ink67.xml"/><Relationship Id="rId17" Type="http://schemas.openxmlformats.org/officeDocument/2006/relationships/image" Target="../media/image68.png"/><Relationship Id="rId25" Type="http://schemas.openxmlformats.org/officeDocument/2006/relationships/image" Target="../media/image72.png"/><Relationship Id="rId33" Type="http://schemas.openxmlformats.org/officeDocument/2006/relationships/image" Target="../media/image76.png"/><Relationship Id="rId38" Type="http://schemas.openxmlformats.org/officeDocument/2006/relationships/customXml" Target="../ink/ink80.xml"/><Relationship Id="rId46" Type="http://schemas.openxmlformats.org/officeDocument/2006/relationships/image" Target="../media/image82.png"/><Relationship Id="rId59" Type="http://schemas.openxmlformats.org/officeDocument/2006/relationships/customXml" Target="../ink/ink91.xml"/><Relationship Id="rId67" Type="http://schemas.openxmlformats.org/officeDocument/2006/relationships/image" Target="../media/image92.png"/><Relationship Id="rId20" Type="http://schemas.openxmlformats.org/officeDocument/2006/relationships/customXml" Target="../ink/ink71.xml"/><Relationship Id="rId41" Type="http://schemas.openxmlformats.org/officeDocument/2006/relationships/image" Target="../media/image80.png"/><Relationship Id="rId54" Type="http://schemas.openxmlformats.org/officeDocument/2006/relationships/image" Target="../media/image86.png"/><Relationship Id="rId62" Type="http://schemas.openxmlformats.org/officeDocument/2006/relationships/image" Target="../media/image90.png"/><Relationship Id="rId70" Type="http://schemas.openxmlformats.org/officeDocument/2006/relationships/customXml" Target="../ink/ink97.xml"/><Relationship Id="rId75" Type="http://schemas.openxmlformats.org/officeDocument/2006/relationships/image" Target="../media/image96.png"/><Relationship Id="rId1" Type="http://schemas.openxmlformats.org/officeDocument/2006/relationships/slideLayout" Target="../slideLayouts/slideLayout7.xml"/><Relationship Id="rId6" Type="http://schemas.openxmlformats.org/officeDocument/2006/relationships/customXml" Target="../ink/ink64.xml"/><Relationship Id="rId15" Type="http://schemas.openxmlformats.org/officeDocument/2006/relationships/image" Target="../media/image67.png"/><Relationship Id="rId23" Type="http://schemas.openxmlformats.org/officeDocument/2006/relationships/image" Target="../media/image71.png"/><Relationship Id="rId28" Type="http://schemas.openxmlformats.org/officeDocument/2006/relationships/customXml" Target="../ink/ink75.xml"/><Relationship Id="rId36" Type="http://schemas.openxmlformats.org/officeDocument/2006/relationships/customXml" Target="../ink/ink79.xml"/><Relationship Id="rId49" Type="http://schemas.openxmlformats.org/officeDocument/2006/relationships/customXml" Target="../ink/ink86.xml"/><Relationship Id="rId57" Type="http://schemas.openxmlformats.org/officeDocument/2006/relationships/customXml" Target="../ink/ink90.xml"/><Relationship Id="rId10" Type="http://schemas.openxmlformats.org/officeDocument/2006/relationships/customXml" Target="../ink/ink66.xml"/><Relationship Id="rId31" Type="http://schemas.openxmlformats.org/officeDocument/2006/relationships/image" Target="../media/image75.png"/><Relationship Id="rId44" Type="http://schemas.openxmlformats.org/officeDocument/2006/relationships/image" Target="../media/image81.png"/><Relationship Id="rId52" Type="http://schemas.openxmlformats.org/officeDocument/2006/relationships/image" Target="../media/image85.png"/><Relationship Id="rId60" Type="http://schemas.openxmlformats.org/officeDocument/2006/relationships/image" Target="../media/image89.png"/><Relationship Id="rId65" Type="http://schemas.openxmlformats.org/officeDocument/2006/relationships/customXml" Target="../ink/ink94.xml"/><Relationship Id="rId73" Type="http://schemas.openxmlformats.org/officeDocument/2006/relationships/image" Target="../media/image95.png"/><Relationship Id="rId78" Type="http://schemas.openxmlformats.org/officeDocument/2006/relationships/customXml" Target="../ink/ink101.xml"/><Relationship Id="rId81" Type="http://schemas.openxmlformats.org/officeDocument/2006/relationships/image" Target="../media/image99.png"/><Relationship Id="rId4" Type="http://schemas.openxmlformats.org/officeDocument/2006/relationships/customXml" Target="../ink/ink63.xml"/><Relationship Id="rId9" Type="http://schemas.openxmlformats.org/officeDocument/2006/relationships/image" Target="../media/image64.png"/><Relationship Id="rId13" Type="http://schemas.openxmlformats.org/officeDocument/2006/relationships/image" Target="../media/image66.png"/><Relationship Id="rId18" Type="http://schemas.openxmlformats.org/officeDocument/2006/relationships/customXml" Target="../ink/ink70.xml"/><Relationship Id="rId39" Type="http://schemas.openxmlformats.org/officeDocument/2006/relationships/image" Target="../media/image79.png"/><Relationship Id="rId34" Type="http://schemas.openxmlformats.org/officeDocument/2006/relationships/customXml" Target="../ink/ink78.xml"/><Relationship Id="rId50" Type="http://schemas.openxmlformats.org/officeDocument/2006/relationships/image" Target="../media/image84.png"/><Relationship Id="rId55" Type="http://schemas.openxmlformats.org/officeDocument/2006/relationships/customXml" Target="../ink/ink89.xml"/><Relationship Id="rId76" Type="http://schemas.openxmlformats.org/officeDocument/2006/relationships/customXml" Target="../ink/ink100.xml"/><Relationship Id="rId7" Type="http://schemas.openxmlformats.org/officeDocument/2006/relationships/image" Target="../media/image63.png"/><Relationship Id="rId71" Type="http://schemas.openxmlformats.org/officeDocument/2006/relationships/image" Target="../media/image94.png"/><Relationship Id="rId2" Type="http://schemas.openxmlformats.org/officeDocument/2006/relationships/customXml" Target="../ink/ink62.xml"/><Relationship Id="rId29" Type="http://schemas.openxmlformats.org/officeDocument/2006/relationships/image" Target="../media/image74.png"/><Relationship Id="rId24" Type="http://schemas.openxmlformats.org/officeDocument/2006/relationships/customXml" Target="../ink/ink73.xml"/><Relationship Id="rId40" Type="http://schemas.openxmlformats.org/officeDocument/2006/relationships/customXml" Target="../ink/ink81.xml"/><Relationship Id="rId45" Type="http://schemas.openxmlformats.org/officeDocument/2006/relationships/customXml" Target="../ink/ink84.xml"/><Relationship Id="rId66" Type="http://schemas.openxmlformats.org/officeDocument/2006/relationships/customXml" Target="../ink/ink95.xml"/></Relationships>
</file>

<file path=ppt/slides/_rels/slide3.xml.rels><?xml version="1.0" encoding="UTF-8" standalone="yes"?>
<Relationships xmlns="http://schemas.openxmlformats.org/package/2006/relationships"><Relationship Id="rId8" Type="http://schemas.openxmlformats.org/officeDocument/2006/relationships/customXml" Target="../ink/ink106.xml"/><Relationship Id="rId3" Type="http://schemas.openxmlformats.org/officeDocument/2006/relationships/image" Target="../media/image100.png"/><Relationship Id="rId7" Type="http://schemas.openxmlformats.org/officeDocument/2006/relationships/image" Target="../media/image102.png"/><Relationship Id="rId2" Type="http://schemas.openxmlformats.org/officeDocument/2006/relationships/customXml" Target="../ink/ink103.xml"/><Relationship Id="rId1" Type="http://schemas.openxmlformats.org/officeDocument/2006/relationships/slideLayout" Target="../slideLayouts/slideLayout7.xml"/><Relationship Id="rId6" Type="http://schemas.openxmlformats.org/officeDocument/2006/relationships/customXml" Target="../ink/ink105.xml"/><Relationship Id="rId5" Type="http://schemas.openxmlformats.org/officeDocument/2006/relationships/image" Target="../media/image101.png"/><Relationship Id="rId10" Type="http://schemas.openxmlformats.org/officeDocument/2006/relationships/customXml" Target="../ink/ink107.xml"/><Relationship Id="rId4" Type="http://schemas.openxmlformats.org/officeDocument/2006/relationships/customXml" Target="../ink/ink104.xml"/><Relationship Id="rId9" Type="http://schemas.openxmlformats.org/officeDocument/2006/relationships/image" Target="../media/image10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BDC4CCEF-D271-4A93-B6EF-02F2437D7E4C}"/>
              </a:ext>
            </a:extLst>
          </p:cNvPr>
          <p:cNvSpPr/>
          <p:nvPr/>
        </p:nvSpPr>
        <p:spPr>
          <a:xfrm>
            <a:off x="107223" y="2456805"/>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Cadet</a:t>
            </a:r>
            <a:endParaRPr lang="en-AU" dirty="0">
              <a:solidFill>
                <a:schemeClr val="tx1"/>
              </a:solidFill>
            </a:endParaRPr>
          </a:p>
        </p:txBody>
      </p:sp>
      <p:sp>
        <p:nvSpPr>
          <p:cNvPr id="4" name="Rectangle: Rounded Corners 3">
            <a:extLst>
              <a:ext uri="{FF2B5EF4-FFF2-40B4-BE49-F238E27FC236}">
                <a16:creationId xmlns:a16="http://schemas.microsoft.com/office/drawing/2014/main" id="{B8764332-3DA6-4D70-AAFB-3B0CDF6853C8}"/>
              </a:ext>
            </a:extLst>
          </p:cNvPr>
          <p:cNvSpPr/>
          <p:nvPr/>
        </p:nvSpPr>
        <p:spPr>
          <a:xfrm>
            <a:off x="107223" y="3262611"/>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Apprentice</a:t>
            </a:r>
            <a:endParaRPr lang="en-AU" dirty="0">
              <a:solidFill>
                <a:schemeClr val="tx1"/>
              </a:solidFill>
            </a:endParaRPr>
          </a:p>
        </p:txBody>
      </p:sp>
      <p:sp>
        <p:nvSpPr>
          <p:cNvPr id="6" name="Rectangle: Rounded Corners 5">
            <a:extLst>
              <a:ext uri="{FF2B5EF4-FFF2-40B4-BE49-F238E27FC236}">
                <a16:creationId xmlns:a16="http://schemas.microsoft.com/office/drawing/2014/main" id="{8F48B591-B87F-4315-B5D0-49A211D69DB2}"/>
              </a:ext>
            </a:extLst>
          </p:cNvPr>
          <p:cNvSpPr/>
          <p:nvPr/>
        </p:nvSpPr>
        <p:spPr>
          <a:xfrm>
            <a:off x="2233195" y="295021"/>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Project Coordinator</a:t>
            </a:r>
            <a:endParaRPr lang="en-AU" dirty="0">
              <a:solidFill>
                <a:schemeClr val="tx1"/>
              </a:solidFill>
            </a:endParaRPr>
          </a:p>
        </p:txBody>
      </p:sp>
      <p:sp>
        <p:nvSpPr>
          <p:cNvPr id="7" name="Rectangle: Rounded Corners 6">
            <a:extLst>
              <a:ext uri="{FF2B5EF4-FFF2-40B4-BE49-F238E27FC236}">
                <a16:creationId xmlns:a16="http://schemas.microsoft.com/office/drawing/2014/main" id="{BE4F58D1-4968-4219-A13D-8682E53E3D76}"/>
              </a:ext>
            </a:extLst>
          </p:cNvPr>
          <p:cNvSpPr/>
          <p:nvPr/>
        </p:nvSpPr>
        <p:spPr>
          <a:xfrm>
            <a:off x="4301856" y="295021"/>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Jnr Contract Administrator</a:t>
            </a:r>
            <a:endParaRPr lang="en-AU" dirty="0">
              <a:solidFill>
                <a:schemeClr val="tx1"/>
              </a:solidFill>
            </a:endParaRPr>
          </a:p>
        </p:txBody>
      </p:sp>
      <p:sp>
        <p:nvSpPr>
          <p:cNvPr id="8" name="Rectangle: Rounded Corners 7">
            <a:extLst>
              <a:ext uri="{FF2B5EF4-FFF2-40B4-BE49-F238E27FC236}">
                <a16:creationId xmlns:a16="http://schemas.microsoft.com/office/drawing/2014/main" id="{22DCEE70-3234-440C-AC57-EF3E245A69E0}"/>
              </a:ext>
            </a:extLst>
          </p:cNvPr>
          <p:cNvSpPr/>
          <p:nvPr/>
        </p:nvSpPr>
        <p:spPr>
          <a:xfrm>
            <a:off x="6370519" y="2458464"/>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Project Engineer</a:t>
            </a:r>
            <a:endParaRPr lang="en-AU" dirty="0">
              <a:solidFill>
                <a:schemeClr val="tx1"/>
              </a:solidFill>
            </a:endParaRPr>
          </a:p>
        </p:txBody>
      </p:sp>
      <p:sp>
        <p:nvSpPr>
          <p:cNvPr id="9" name="Rectangle: Rounded Corners 8">
            <a:extLst>
              <a:ext uri="{FF2B5EF4-FFF2-40B4-BE49-F238E27FC236}">
                <a16:creationId xmlns:a16="http://schemas.microsoft.com/office/drawing/2014/main" id="{ADD98801-FB10-4E4F-ADB4-EDEB151EBA53}"/>
              </a:ext>
            </a:extLst>
          </p:cNvPr>
          <p:cNvSpPr/>
          <p:nvPr/>
        </p:nvSpPr>
        <p:spPr>
          <a:xfrm>
            <a:off x="4301857" y="2442985"/>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Site </a:t>
            </a:r>
          </a:p>
          <a:p>
            <a:pPr algn="ctr"/>
            <a:r>
              <a:rPr lang="en-US" dirty="0">
                <a:solidFill>
                  <a:schemeClr val="tx1"/>
                </a:solidFill>
              </a:rPr>
              <a:t>Engineer</a:t>
            </a:r>
            <a:endParaRPr lang="en-AU" dirty="0">
              <a:solidFill>
                <a:schemeClr val="tx1"/>
              </a:solidFill>
            </a:endParaRPr>
          </a:p>
        </p:txBody>
      </p:sp>
      <p:sp>
        <p:nvSpPr>
          <p:cNvPr id="10" name="Rectangle: Rounded Corners 9">
            <a:extLst>
              <a:ext uri="{FF2B5EF4-FFF2-40B4-BE49-F238E27FC236}">
                <a16:creationId xmlns:a16="http://schemas.microsoft.com/office/drawing/2014/main" id="{F592D583-9B53-4449-AEBB-DF933D71E5D7}"/>
              </a:ext>
            </a:extLst>
          </p:cNvPr>
          <p:cNvSpPr/>
          <p:nvPr/>
        </p:nvSpPr>
        <p:spPr>
          <a:xfrm>
            <a:off x="2233195" y="4622331"/>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Labourer</a:t>
            </a:r>
            <a:endParaRPr lang="en-AU" dirty="0">
              <a:solidFill>
                <a:schemeClr val="tx1"/>
              </a:solidFill>
            </a:endParaRPr>
          </a:p>
        </p:txBody>
      </p:sp>
      <p:sp>
        <p:nvSpPr>
          <p:cNvPr id="11" name="Rectangle: Rounded Corners 10">
            <a:extLst>
              <a:ext uri="{FF2B5EF4-FFF2-40B4-BE49-F238E27FC236}">
                <a16:creationId xmlns:a16="http://schemas.microsoft.com/office/drawing/2014/main" id="{B4841386-8E20-4F08-93BD-BCEEEB10C3EE}"/>
              </a:ext>
            </a:extLst>
          </p:cNvPr>
          <p:cNvSpPr/>
          <p:nvPr/>
        </p:nvSpPr>
        <p:spPr>
          <a:xfrm>
            <a:off x="4301856" y="4622331"/>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Subforeman</a:t>
            </a:r>
            <a:endParaRPr lang="en-AU" dirty="0">
              <a:solidFill>
                <a:schemeClr val="tx1"/>
              </a:solidFill>
            </a:endParaRPr>
          </a:p>
        </p:txBody>
      </p:sp>
      <p:sp>
        <p:nvSpPr>
          <p:cNvPr id="12" name="Rectangle: Rounded Corners 11">
            <a:extLst>
              <a:ext uri="{FF2B5EF4-FFF2-40B4-BE49-F238E27FC236}">
                <a16:creationId xmlns:a16="http://schemas.microsoft.com/office/drawing/2014/main" id="{A33EB8E7-4B5E-4C77-9562-99C959225542}"/>
              </a:ext>
            </a:extLst>
          </p:cNvPr>
          <p:cNvSpPr/>
          <p:nvPr/>
        </p:nvSpPr>
        <p:spPr>
          <a:xfrm>
            <a:off x="6370519" y="4622331"/>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Foreman</a:t>
            </a:r>
            <a:endParaRPr lang="en-AU" dirty="0">
              <a:solidFill>
                <a:schemeClr val="tx1"/>
              </a:solidFill>
            </a:endParaRPr>
          </a:p>
        </p:txBody>
      </p:sp>
      <p:sp>
        <p:nvSpPr>
          <p:cNvPr id="13" name="Rectangle: Rounded Corners 12">
            <a:extLst>
              <a:ext uri="{FF2B5EF4-FFF2-40B4-BE49-F238E27FC236}">
                <a16:creationId xmlns:a16="http://schemas.microsoft.com/office/drawing/2014/main" id="{900941BC-30EA-4A3A-A760-6AF8D11DCA0C}"/>
              </a:ext>
            </a:extLst>
          </p:cNvPr>
          <p:cNvSpPr/>
          <p:nvPr/>
        </p:nvSpPr>
        <p:spPr>
          <a:xfrm>
            <a:off x="8439181" y="4622331"/>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Site Manager</a:t>
            </a:r>
            <a:endParaRPr lang="en-AU" dirty="0">
              <a:solidFill>
                <a:schemeClr val="tx1"/>
              </a:solidFill>
            </a:endParaRPr>
          </a:p>
        </p:txBody>
      </p:sp>
      <p:sp>
        <p:nvSpPr>
          <p:cNvPr id="14" name="Rectangle: Rounded Corners 13">
            <a:extLst>
              <a:ext uri="{FF2B5EF4-FFF2-40B4-BE49-F238E27FC236}">
                <a16:creationId xmlns:a16="http://schemas.microsoft.com/office/drawing/2014/main" id="{AEBDD76B-F972-4938-8FF4-BED87FB3794F}"/>
              </a:ext>
            </a:extLst>
          </p:cNvPr>
          <p:cNvSpPr/>
          <p:nvPr/>
        </p:nvSpPr>
        <p:spPr>
          <a:xfrm>
            <a:off x="8439181" y="2458464"/>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Project Manager</a:t>
            </a:r>
            <a:endParaRPr lang="en-AU" dirty="0">
              <a:solidFill>
                <a:schemeClr val="tx1"/>
              </a:solidFill>
            </a:endParaRPr>
          </a:p>
        </p:txBody>
      </p:sp>
      <p:sp>
        <p:nvSpPr>
          <p:cNvPr id="15" name="Rectangle: Rounded Corners 14">
            <a:extLst>
              <a:ext uri="{FF2B5EF4-FFF2-40B4-BE49-F238E27FC236}">
                <a16:creationId xmlns:a16="http://schemas.microsoft.com/office/drawing/2014/main" id="{BBB734F4-0DDF-4796-82B4-7812DB7E8F2B}"/>
              </a:ext>
            </a:extLst>
          </p:cNvPr>
          <p:cNvSpPr/>
          <p:nvPr/>
        </p:nvSpPr>
        <p:spPr>
          <a:xfrm>
            <a:off x="10507843" y="2442985"/>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Project Director</a:t>
            </a:r>
            <a:endParaRPr lang="en-AU" dirty="0">
              <a:solidFill>
                <a:schemeClr val="tx1"/>
              </a:solidFill>
            </a:endParaRPr>
          </a:p>
        </p:txBody>
      </p:sp>
      <p:sp>
        <p:nvSpPr>
          <p:cNvPr id="16" name="Rectangle: Rounded Corners 15">
            <a:extLst>
              <a:ext uri="{FF2B5EF4-FFF2-40B4-BE49-F238E27FC236}">
                <a16:creationId xmlns:a16="http://schemas.microsoft.com/office/drawing/2014/main" id="{8A479471-69C6-4368-AA96-0067C14B67F9}"/>
              </a:ext>
            </a:extLst>
          </p:cNvPr>
          <p:cNvSpPr/>
          <p:nvPr/>
        </p:nvSpPr>
        <p:spPr>
          <a:xfrm>
            <a:off x="6370519" y="295020"/>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Contract Administrator</a:t>
            </a:r>
            <a:endParaRPr lang="en-AU" dirty="0">
              <a:solidFill>
                <a:schemeClr val="tx1"/>
              </a:solidFill>
            </a:endParaRPr>
          </a:p>
        </p:txBody>
      </p:sp>
      <p:sp>
        <p:nvSpPr>
          <p:cNvPr id="18" name="TextBox 17">
            <a:extLst>
              <a:ext uri="{FF2B5EF4-FFF2-40B4-BE49-F238E27FC236}">
                <a16:creationId xmlns:a16="http://schemas.microsoft.com/office/drawing/2014/main" id="{0C10740F-4431-4491-8961-83EA8EC9CC43}"/>
              </a:ext>
            </a:extLst>
          </p:cNvPr>
          <p:cNvSpPr txBox="1"/>
          <p:nvPr/>
        </p:nvSpPr>
        <p:spPr>
          <a:xfrm>
            <a:off x="2297927" y="908173"/>
            <a:ext cx="1471837" cy="1338828"/>
          </a:xfrm>
          <a:prstGeom prst="rect">
            <a:avLst/>
          </a:prstGeom>
          <a:noFill/>
        </p:spPr>
        <p:txBody>
          <a:bodyPr wrap="square" rtlCol="0">
            <a:spAutoFit/>
          </a:bodyPr>
          <a:lstStyle/>
          <a:p>
            <a:r>
              <a:rPr lang="en-US" sz="900" dirty="0"/>
              <a:t>Project coordinators work to assist project team and PM with the coordination of resources, equipment, meetings, and information. They help organize projects with the goal of getting them completed on time and within budget.</a:t>
            </a:r>
            <a:endParaRPr lang="en-AU" sz="900" dirty="0"/>
          </a:p>
        </p:txBody>
      </p:sp>
      <p:sp>
        <p:nvSpPr>
          <p:cNvPr id="19" name="TextBox 18">
            <a:extLst>
              <a:ext uri="{FF2B5EF4-FFF2-40B4-BE49-F238E27FC236}">
                <a16:creationId xmlns:a16="http://schemas.microsoft.com/office/drawing/2014/main" id="{A407228E-010B-4C10-8596-DE75DA76F7E1}"/>
              </a:ext>
            </a:extLst>
          </p:cNvPr>
          <p:cNvSpPr txBox="1"/>
          <p:nvPr/>
        </p:nvSpPr>
        <p:spPr>
          <a:xfrm>
            <a:off x="4366588" y="908173"/>
            <a:ext cx="1536569" cy="1477328"/>
          </a:xfrm>
          <a:prstGeom prst="rect">
            <a:avLst/>
          </a:prstGeom>
          <a:noFill/>
        </p:spPr>
        <p:txBody>
          <a:bodyPr wrap="square" rtlCol="0">
            <a:spAutoFit/>
          </a:bodyPr>
          <a:lstStyle/>
          <a:p>
            <a:r>
              <a:rPr lang="en-US" sz="900" dirty="0"/>
              <a:t>Jnr Contract Administrators are guided by more Snr CA team members. They  assisting in the preparation of subcontract packages, drafting the scope of work and procurement schedules, issuing variations, managing time extensions and progress claims</a:t>
            </a:r>
            <a:endParaRPr lang="en-AU" sz="900" dirty="0"/>
          </a:p>
        </p:txBody>
      </p:sp>
      <p:sp>
        <p:nvSpPr>
          <p:cNvPr id="20" name="TextBox 19">
            <a:extLst>
              <a:ext uri="{FF2B5EF4-FFF2-40B4-BE49-F238E27FC236}">
                <a16:creationId xmlns:a16="http://schemas.microsoft.com/office/drawing/2014/main" id="{5CD23DD9-D68E-4091-8005-3C8B3D4E5848}"/>
              </a:ext>
            </a:extLst>
          </p:cNvPr>
          <p:cNvSpPr txBox="1"/>
          <p:nvPr/>
        </p:nvSpPr>
        <p:spPr>
          <a:xfrm>
            <a:off x="6435249" y="911222"/>
            <a:ext cx="1568929" cy="1615827"/>
          </a:xfrm>
          <a:prstGeom prst="rect">
            <a:avLst/>
          </a:prstGeom>
          <a:noFill/>
        </p:spPr>
        <p:txBody>
          <a:bodyPr wrap="square" rtlCol="0">
            <a:spAutoFit/>
          </a:bodyPr>
          <a:lstStyle/>
          <a:p>
            <a:r>
              <a:rPr lang="en-US" sz="900" dirty="0"/>
              <a:t>Contract Administrators manage the preparation of subcontract packages, drafting the scope of work and procurement schedules, issuing variations, managing time extensions, progress claims, overseeing detailed design and shop drawings &amp; providing technical expertise if required. </a:t>
            </a:r>
            <a:endParaRPr lang="en-AU" sz="900" dirty="0"/>
          </a:p>
        </p:txBody>
      </p:sp>
      <p:sp>
        <p:nvSpPr>
          <p:cNvPr id="21" name="TextBox 20">
            <a:extLst>
              <a:ext uri="{FF2B5EF4-FFF2-40B4-BE49-F238E27FC236}">
                <a16:creationId xmlns:a16="http://schemas.microsoft.com/office/drawing/2014/main" id="{0FB407A5-D5E8-474C-915F-D7CBC39C9DB4}"/>
              </a:ext>
            </a:extLst>
          </p:cNvPr>
          <p:cNvSpPr txBox="1"/>
          <p:nvPr/>
        </p:nvSpPr>
        <p:spPr>
          <a:xfrm>
            <a:off x="4334221" y="3063226"/>
            <a:ext cx="1471837" cy="1200329"/>
          </a:xfrm>
          <a:prstGeom prst="rect">
            <a:avLst/>
          </a:prstGeom>
          <a:noFill/>
        </p:spPr>
        <p:txBody>
          <a:bodyPr wrap="square" rtlCol="0">
            <a:spAutoFit/>
          </a:bodyPr>
          <a:lstStyle/>
          <a:p>
            <a:r>
              <a:rPr lang="en-US" sz="900" dirty="0"/>
              <a:t>Site Engineers are site based and assist the site manager in programing, quality checks and with the WHSE management. They assist in ensuring specific jobs get done properly and according to code. </a:t>
            </a:r>
            <a:endParaRPr lang="en-AU" sz="900" dirty="0"/>
          </a:p>
        </p:txBody>
      </p:sp>
      <p:sp>
        <p:nvSpPr>
          <p:cNvPr id="22" name="TextBox 21">
            <a:extLst>
              <a:ext uri="{FF2B5EF4-FFF2-40B4-BE49-F238E27FC236}">
                <a16:creationId xmlns:a16="http://schemas.microsoft.com/office/drawing/2014/main" id="{3BB8EFBA-BAB2-4946-A635-7AB19A2F6ACC}"/>
              </a:ext>
            </a:extLst>
          </p:cNvPr>
          <p:cNvSpPr txBox="1"/>
          <p:nvPr/>
        </p:nvSpPr>
        <p:spPr>
          <a:xfrm>
            <a:off x="6435249" y="3056138"/>
            <a:ext cx="1568929" cy="1477328"/>
          </a:xfrm>
          <a:prstGeom prst="rect">
            <a:avLst/>
          </a:prstGeom>
          <a:noFill/>
        </p:spPr>
        <p:txBody>
          <a:bodyPr wrap="square" rtlCol="0">
            <a:spAutoFit/>
          </a:bodyPr>
          <a:lstStyle/>
          <a:p>
            <a:r>
              <a:rPr lang="en-US" sz="900" dirty="0"/>
              <a:t>Project engineers deal with the day-to-day running of the site. They touch base with all supervisors to stay atop problems before they escalate and prepare timeframes for supervisors to follow. This role mainly focuses on managing and completion of all projects</a:t>
            </a:r>
            <a:endParaRPr lang="en-AU" sz="900" dirty="0"/>
          </a:p>
        </p:txBody>
      </p:sp>
      <p:sp>
        <p:nvSpPr>
          <p:cNvPr id="23" name="TextBox 22">
            <a:extLst>
              <a:ext uri="{FF2B5EF4-FFF2-40B4-BE49-F238E27FC236}">
                <a16:creationId xmlns:a16="http://schemas.microsoft.com/office/drawing/2014/main" id="{2F730C06-1188-49AB-91DC-960E5BDA5BB0}"/>
              </a:ext>
            </a:extLst>
          </p:cNvPr>
          <p:cNvSpPr txBox="1"/>
          <p:nvPr/>
        </p:nvSpPr>
        <p:spPr>
          <a:xfrm>
            <a:off x="8435903" y="3047160"/>
            <a:ext cx="1690293" cy="1338828"/>
          </a:xfrm>
          <a:prstGeom prst="rect">
            <a:avLst/>
          </a:prstGeom>
          <a:noFill/>
        </p:spPr>
        <p:txBody>
          <a:bodyPr wrap="square" rtlCol="0">
            <a:spAutoFit/>
          </a:bodyPr>
          <a:lstStyle/>
          <a:p>
            <a:r>
              <a:rPr lang="en-US" sz="900" dirty="0"/>
              <a:t>A Project Manager holds overall responsibility for the planning and delivery of construction projects to ensure the work is completed to specification, on time and within budget. The PM is also responsible for the management &amp; development of the entire project team.</a:t>
            </a:r>
            <a:endParaRPr lang="en-AU" sz="900" dirty="0"/>
          </a:p>
        </p:txBody>
      </p:sp>
      <p:sp>
        <p:nvSpPr>
          <p:cNvPr id="24" name="TextBox 23">
            <a:extLst>
              <a:ext uri="{FF2B5EF4-FFF2-40B4-BE49-F238E27FC236}">
                <a16:creationId xmlns:a16="http://schemas.microsoft.com/office/drawing/2014/main" id="{502100AC-F0E1-4B67-AFB8-ABF832BEA731}"/>
              </a:ext>
            </a:extLst>
          </p:cNvPr>
          <p:cNvSpPr txBox="1"/>
          <p:nvPr/>
        </p:nvSpPr>
        <p:spPr>
          <a:xfrm>
            <a:off x="10540205" y="3056138"/>
            <a:ext cx="1471837" cy="2446824"/>
          </a:xfrm>
          <a:prstGeom prst="rect">
            <a:avLst/>
          </a:prstGeom>
          <a:noFill/>
        </p:spPr>
        <p:txBody>
          <a:bodyPr wrap="square" rtlCol="0">
            <a:spAutoFit/>
          </a:bodyPr>
          <a:lstStyle/>
          <a:p>
            <a:r>
              <a:rPr lang="en-US" sz="900" dirty="0"/>
              <a:t>Project directors have overall responsibility for the successful conclusion of construction projects assigned to them. They may  oversee project managers, who coordinate teams to ensure that work is completed on time and within budget, to a high standard. Project Directors provider leadership to strategically manage risk, monitor finances and ensure each phase of work is started or completed on time.</a:t>
            </a:r>
            <a:endParaRPr lang="en-AU" sz="900" dirty="0"/>
          </a:p>
        </p:txBody>
      </p:sp>
      <p:sp>
        <p:nvSpPr>
          <p:cNvPr id="25" name="TextBox 24">
            <a:extLst>
              <a:ext uri="{FF2B5EF4-FFF2-40B4-BE49-F238E27FC236}">
                <a16:creationId xmlns:a16="http://schemas.microsoft.com/office/drawing/2014/main" id="{7C8BAFCC-79F8-4C67-BD41-6EF8C6327B18}"/>
              </a:ext>
            </a:extLst>
          </p:cNvPr>
          <p:cNvSpPr txBox="1"/>
          <p:nvPr/>
        </p:nvSpPr>
        <p:spPr>
          <a:xfrm>
            <a:off x="6402889" y="5208114"/>
            <a:ext cx="1568929" cy="1477328"/>
          </a:xfrm>
          <a:prstGeom prst="rect">
            <a:avLst/>
          </a:prstGeom>
          <a:noFill/>
        </p:spPr>
        <p:txBody>
          <a:bodyPr wrap="square" rtlCol="0">
            <a:spAutoFit/>
          </a:bodyPr>
          <a:lstStyle/>
          <a:p>
            <a:r>
              <a:rPr lang="en-US" sz="900" dirty="0"/>
              <a:t>Foremen coordinate trades to complete works in specified times, they supervise construction activities, complete quality checks, manage WHSE, maintain detailed and accurate site reports,  communicate project progress to key stakeholders.</a:t>
            </a:r>
            <a:endParaRPr lang="en-AU" sz="900" dirty="0"/>
          </a:p>
        </p:txBody>
      </p:sp>
      <p:sp>
        <p:nvSpPr>
          <p:cNvPr id="26" name="TextBox 25">
            <a:extLst>
              <a:ext uri="{FF2B5EF4-FFF2-40B4-BE49-F238E27FC236}">
                <a16:creationId xmlns:a16="http://schemas.microsoft.com/office/drawing/2014/main" id="{1919D6D9-6B3B-4B9C-93C2-C3D3B38746B2}"/>
              </a:ext>
            </a:extLst>
          </p:cNvPr>
          <p:cNvSpPr txBox="1"/>
          <p:nvPr/>
        </p:nvSpPr>
        <p:spPr>
          <a:xfrm>
            <a:off x="8439181" y="5251386"/>
            <a:ext cx="1690781" cy="1615827"/>
          </a:xfrm>
          <a:prstGeom prst="rect">
            <a:avLst/>
          </a:prstGeom>
          <a:noFill/>
        </p:spPr>
        <p:txBody>
          <a:bodyPr wrap="square" rtlCol="0">
            <a:spAutoFit/>
          </a:bodyPr>
          <a:lstStyle/>
          <a:p>
            <a:r>
              <a:rPr lang="en-US" sz="900" dirty="0"/>
              <a:t>Site managers </a:t>
            </a:r>
            <a:r>
              <a:rPr lang="en-US" sz="900" dirty="0" err="1"/>
              <a:t>organise</a:t>
            </a:r>
            <a:r>
              <a:rPr lang="en-US" sz="900" dirty="0"/>
              <a:t> work on building sites, making sure it’s completed safely, on time and within budget. As a site manager, no two days will ever be the same. You’ll liaise with architects, surveyors and subcontractors to ensure project is on track and there are enough staff, machinery and materials to get the job done.</a:t>
            </a:r>
            <a:endParaRPr lang="en-AU" sz="900" dirty="0"/>
          </a:p>
        </p:txBody>
      </p:sp>
      <p:sp>
        <p:nvSpPr>
          <p:cNvPr id="27" name="TextBox 26">
            <a:extLst>
              <a:ext uri="{FF2B5EF4-FFF2-40B4-BE49-F238E27FC236}">
                <a16:creationId xmlns:a16="http://schemas.microsoft.com/office/drawing/2014/main" id="{B2B4679C-9947-4981-8535-0A7EA0546D41}"/>
              </a:ext>
            </a:extLst>
          </p:cNvPr>
          <p:cNvSpPr txBox="1"/>
          <p:nvPr/>
        </p:nvSpPr>
        <p:spPr>
          <a:xfrm>
            <a:off x="4301856" y="5240833"/>
            <a:ext cx="1794144" cy="1477328"/>
          </a:xfrm>
          <a:prstGeom prst="rect">
            <a:avLst/>
          </a:prstGeom>
          <a:noFill/>
        </p:spPr>
        <p:txBody>
          <a:bodyPr wrap="square" rtlCol="0">
            <a:spAutoFit/>
          </a:bodyPr>
          <a:lstStyle/>
          <a:p>
            <a:r>
              <a:rPr lang="en-US" sz="900" dirty="0"/>
              <a:t>A Subforemen is guided by more experiences site staff such as a Foreman or Site Manager. They assist with the  coordination of trades to complete works in specified time, they supervise construction activities, complete quality checks, assist with WHSE managements and  maintain detailed and accurate site reports. </a:t>
            </a:r>
            <a:endParaRPr lang="en-AU" sz="900" dirty="0"/>
          </a:p>
        </p:txBody>
      </p:sp>
      <p:sp>
        <p:nvSpPr>
          <p:cNvPr id="28" name="TextBox 27">
            <a:extLst>
              <a:ext uri="{FF2B5EF4-FFF2-40B4-BE49-F238E27FC236}">
                <a16:creationId xmlns:a16="http://schemas.microsoft.com/office/drawing/2014/main" id="{07EE6A38-9049-4A01-9DFD-8BF7187105F6}"/>
              </a:ext>
            </a:extLst>
          </p:cNvPr>
          <p:cNvSpPr txBox="1"/>
          <p:nvPr/>
        </p:nvSpPr>
        <p:spPr>
          <a:xfrm>
            <a:off x="2136773" y="5237732"/>
            <a:ext cx="1794144" cy="1477328"/>
          </a:xfrm>
          <a:prstGeom prst="rect">
            <a:avLst/>
          </a:prstGeom>
          <a:noFill/>
        </p:spPr>
        <p:txBody>
          <a:bodyPr wrap="square" rtlCol="0">
            <a:spAutoFit/>
          </a:bodyPr>
          <a:lstStyle/>
          <a:p>
            <a:r>
              <a:rPr lang="en-US" sz="900" dirty="0"/>
              <a:t>A Subforemen is guided by more experiences site staff such as a Foreman or Site Manager. They assist with the  coordination of trades to complete works in specified time, they supervise construction activities, complete quality checks, assist with WHSE managements and  maintain detailed and accurate site reports. </a:t>
            </a:r>
            <a:endParaRPr lang="en-AU" sz="900" dirty="0"/>
          </a:p>
        </p:txBody>
      </p:sp>
      <mc:AlternateContent xmlns:mc="http://schemas.openxmlformats.org/markup-compatibility/2006" xmlns:p14="http://schemas.microsoft.com/office/powerpoint/2010/main">
        <mc:Choice Requires="p14">
          <p:contentPart p14:bwMode="auto" r:id="rId2">
            <p14:nvContentPartPr>
              <p14:cNvPr id="30" name="Ink 29">
                <a:extLst>
                  <a:ext uri="{FF2B5EF4-FFF2-40B4-BE49-F238E27FC236}">
                    <a16:creationId xmlns:a16="http://schemas.microsoft.com/office/drawing/2014/main" id="{CB7036D0-8328-4C63-AB5A-A2FBFD996F77}"/>
                  </a:ext>
                </a:extLst>
              </p14:cNvPr>
              <p14:cNvContentPartPr/>
              <p14:nvPr/>
            </p14:nvContentPartPr>
            <p14:xfrm>
              <a:off x="547654" y="475748"/>
              <a:ext cx="1655640" cy="1584000"/>
            </p14:xfrm>
          </p:contentPart>
        </mc:Choice>
        <mc:Fallback xmlns="">
          <p:pic>
            <p:nvPicPr>
              <p:cNvPr id="30" name="Ink 29">
                <a:extLst>
                  <a:ext uri="{FF2B5EF4-FFF2-40B4-BE49-F238E27FC236}">
                    <a16:creationId xmlns:a16="http://schemas.microsoft.com/office/drawing/2014/main" id="{CB7036D0-8328-4C63-AB5A-A2FBFD996F77}"/>
                  </a:ext>
                </a:extLst>
              </p:cNvPr>
              <p:cNvPicPr/>
              <p:nvPr/>
            </p:nvPicPr>
            <p:blipFill>
              <a:blip r:embed="rId3"/>
              <a:stretch>
                <a:fillRect/>
              </a:stretch>
            </p:blipFill>
            <p:spPr>
              <a:xfrm>
                <a:off x="539014" y="467108"/>
                <a:ext cx="1673280" cy="1601640"/>
              </a:xfrm>
              <a:prstGeom prst="rect">
                <a:avLst/>
              </a:prstGeom>
            </p:spPr>
          </p:pic>
        </mc:Fallback>
      </mc:AlternateContent>
      <p:grpSp>
        <p:nvGrpSpPr>
          <p:cNvPr id="44" name="Group 43">
            <a:extLst>
              <a:ext uri="{FF2B5EF4-FFF2-40B4-BE49-F238E27FC236}">
                <a16:creationId xmlns:a16="http://schemas.microsoft.com/office/drawing/2014/main" id="{FDD93424-C474-4C7D-BA19-8816F2538CBA}"/>
              </a:ext>
            </a:extLst>
          </p:cNvPr>
          <p:cNvGrpSpPr/>
          <p:nvPr/>
        </p:nvGrpSpPr>
        <p:grpSpPr>
          <a:xfrm>
            <a:off x="3768574" y="429308"/>
            <a:ext cx="507960" cy="342000"/>
            <a:chOff x="3768574" y="429308"/>
            <a:chExt cx="507960" cy="342000"/>
          </a:xfrm>
        </p:grpSpPr>
        <mc:AlternateContent xmlns:mc="http://schemas.openxmlformats.org/markup-compatibility/2006" xmlns:p14="http://schemas.microsoft.com/office/powerpoint/2010/main">
          <mc:Choice Requires="p14">
            <p:contentPart p14:bwMode="auto" r:id="rId4">
              <p14:nvContentPartPr>
                <p14:cNvPr id="40" name="Ink 39">
                  <a:extLst>
                    <a:ext uri="{FF2B5EF4-FFF2-40B4-BE49-F238E27FC236}">
                      <a16:creationId xmlns:a16="http://schemas.microsoft.com/office/drawing/2014/main" id="{78147AEF-9DFC-4EBF-B2D1-3B3EFA4B32C7}"/>
                    </a:ext>
                  </a:extLst>
                </p14:cNvPr>
                <p14:cNvContentPartPr/>
                <p14:nvPr/>
              </p14:nvContentPartPr>
              <p14:xfrm>
                <a:off x="3768574" y="429308"/>
                <a:ext cx="492480" cy="8640"/>
              </p14:xfrm>
            </p:contentPart>
          </mc:Choice>
          <mc:Fallback xmlns="">
            <p:pic>
              <p:nvPicPr>
                <p:cNvPr id="40" name="Ink 39">
                  <a:extLst>
                    <a:ext uri="{FF2B5EF4-FFF2-40B4-BE49-F238E27FC236}">
                      <a16:creationId xmlns:a16="http://schemas.microsoft.com/office/drawing/2014/main" id="{78147AEF-9DFC-4EBF-B2D1-3B3EFA4B32C7}"/>
                    </a:ext>
                  </a:extLst>
                </p:cNvPr>
                <p:cNvPicPr/>
                <p:nvPr/>
              </p:nvPicPr>
              <p:blipFill>
                <a:blip r:embed="rId5"/>
                <a:stretch>
                  <a:fillRect/>
                </a:stretch>
              </p:blipFill>
              <p:spPr>
                <a:xfrm>
                  <a:off x="3759934" y="420308"/>
                  <a:ext cx="51012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1" name="Ink 40">
                  <a:extLst>
                    <a:ext uri="{FF2B5EF4-FFF2-40B4-BE49-F238E27FC236}">
                      <a16:creationId xmlns:a16="http://schemas.microsoft.com/office/drawing/2014/main" id="{F31D9F69-01C1-45D7-885A-6B83D91DC410}"/>
                    </a:ext>
                  </a:extLst>
                </p14:cNvPr>
                <p14:cNvContentPartPr/>
                <p14:nvPr/>
              </p14:nvContentPartPr>
              <p14:xfrm>
                <a:off x="3776494" y="754748"/>
                <a:ext cx="500040" cy="16560"/>
              </p14:xfrm>
            </p:contentPart>
          </mc:Choice>
          <mc:Fallback xmlns="">
            <p:pic>
              <p:nvPicPr>
                <p:cNvPr id="41" name="Ink 40">
                  <a:extLst>
                    <a:ext uri="{FF2B5EF4-FFF2-40B4-BE49-F238E27FC236}">
                      <a16:creationId xmlns:a16="http://schemas.microsoft.com/office/drawing/2014/main" id="{F31D9F69-01C1-45D7-885A-6B83D91DC410}"/>
                    </a:ext>
                  </a:extLst>
                </p:cNvPr>
                <p:cNvPicPr/>
                <p:nvPr/>
              </p:nvPicPr>
              <p:blipFill>
                <a:blip r:embed="rId7"/>
                <a:stretch>
                  <a:fillRect/>
                </a:stretch>
              </p:blipFill>
              <p:spPr>
                <a:xfrm>
                  <a:off x="3767854" y="745748"/>
                  <a:ext cx="517680" cy="342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42" name="Ink 41">
                  <a:extLst>
                    <a:ext uri="{FF2B5EF4-FFF2-40B4-BE49-F238E27FC236}">
                      <a16:creationId xmlns:a16="http://schemas.microsoft.com/office/drawing/2014/main" id="{55619B95-5E9B-4DBD-A93B-11E43A2129B9}"/>
                    </a:ext>
                  </a:extLst>
                </p14:cNvPr>
                <p14:cNvContentPartPr/>
                <p14:nvPr/>
              </p14:nvContentPartPr>
              <p14:xfrm>
                <a:off x="3808534" y="580148"/>
                <a:ext cx="95040" cy="360"/>
              </p14:xfrm>
            </p:contentPart>
          </mc:Choice>
          <mc:Fallback xmlns="">
            <p:pic>
              <p:nvPicPr>
                <p:cNvPr id="42" name="Ink 41">
                  <a:extLst>
                    <a:ext uri="{FF2B5EF4-FFF2-40B4-BE49-F238E27FC236}">
                      <a16:creationId xmlns:a16="http://schemas.microsoft.com/office/drawing/2014/main" id="{55619B95-5E9B-4DBD-A93B-11E43A2129B9}"/>
                    </a:ext>
                  </a:extLst>
                </p:cNvPr>
                <p:cNvPicPr/>
                <p:nvPr/>
              </p:nvPicPr>
              <p:blipFill>
                <a:blip r:embed="rId9"/>
                <a:stretch>
                  <a:fillRect/>
                </a:stretch>
              </p:blipFill>
              <p:spPr>
                <a:xfrm>
                  <a:off x="3799534" y="571148"/>
                  <a:ext cx="11268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43" name="Ink 42">
                  <a:extLst>
                    <a:ext uri="{FF2B5EF4-FFF2-40B4-BE49-F238E27FC236}">
                      <a16:creationId xmlns:a16="http://schemas.microsoft.com/office/drawing/2014/main" id="{471A8EF2-A7CE-4BA5-B281-E5625E84FEAE}"/>
                    </a:ext>
                  </a:extLst>
                </p14:cNvPr>
                <p14:cNvContentPartPr/>
                <p14:nvPr/>
              </p14:nvContentPartPr>
              <p14:xfrm>
                <a:off x="4086814" y="580148"/>
                <a:ext cx="158760" cy="360"/>
              </p14:xfrm>
            </p:contentPart>
          </mc:Choice>
          <mc:Fallback xmlns="">
            <p:pic>
              <p:nvPicPr>
                <p:cNvPr id="43" name="Ink 42">
                  <a:extLst>
                    <a:ext uri="{FF2B5EF4-FFF2-40B4-BE49-F238E27FC236}">
                      <a16:creationId xmlns:a16="http://schemas.microsoft.com/office/drawing/2014/main" id="{471A8EF2-A7CE-4BA5-B281-E5625E84FEAE}"/>
                    </a:ext>
                  </a:extLst>
                </p:cNvPr>
                <p:cNvPicPr/>
                <p:nvPr/>
              </p:nvPicPr>
              <p:blipFill>
                <a:blip r:embed="rId11"/>
                <a:stretch>
                  <a:fillRect/>
                </a:stretch>
              </p:blipFill>
              <p:spPr>
                <a:xfrm>
                  <a:off x="4077814" y="571148"/>
                  <a:ext cx="1764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2">
            <p14:nvContentPartPr>
              <p14:cNvPr id="45" name="Ink 44">
                <a:extLst>
                  <a:ext uri="{FF2B5EF4-FFF2-40B4-BE49-F238E27FC236}">
                    <a16:creationId xmlns:a16="http://schemas.microsoft.com/office/drawing/2014/main" id="{00560D65-0AD0-4CAC-B741-8C78C636E850}"/>
                  </a:ext>
                </a:extLst>
              </p14:cNvPr>
              <p14:cNvContentPartPr/>
              <p14:nvPr/>
            </p14:nvContentPartPr>
            <p14:xfrm>
              <a:off x="5827774" y="412748"/>
              <a:ext cx="484560" cy="18000"/>
            </p14:xfrm>
          </p:contentPart>
        </mc:Choice>
        <mc:Fallback xmlns="">
          <p:pic>
            <p:nvPicPr>
              <p:cNvPr id="45" name="Ink 44">
                <a:extLst>
                  <a:ext uri="{FF2B5EF4-FFF2-40B4-BE49-F238E27FC236}">
                    <a16:creationId xmlns:a16="http://schemas.microsoft.com/office/drawing/2014/main" id="{00560D65-0AD0-4CAC-B741-8C78C636E850}"/>
                  </a:ext>
                </a:extLst>
              </p:cNvPr>
              <p:cNvPicPr/>
              <p:nvPr/>
            </p:nvPicPr>
            <p:blipFill>
              <a:blip r:embed="rId13"/>
              <a:stretch>
                <a:fillRect/>
              </a:stretch>
            </p:blipFill>
            <p:spPr>
              <a:xfrm>
                <a:off x="5819134" y="403748"/>
                <a:ext cx="502200" cy="3564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46" name="Ink 45">
                <a:extLst>
                  <a:ext uri="{FF2B5EF4-FFF2-40B4-BE49-F238E27FC236}">
                    <a16:creationId xmlns:a16="http://schemas.microsoft.com/office/drawing/2014/main" id="{DCC041BB-F93C-431E-9907-D234BFEFE534}"/>
                  </a:ext>
                </a:extLst>
              </p14:cNvPr>
              <p14:cNvContentPartPr/>
              <p14:nvPr/>
            </p14:nvContentPartPr>
            <p14:xfrm>
              <a:off x="5843974" y="810548"/>
              <a:ext cx="513360" cy="32400"/>
            </p14:xfrm>
          </p:contentPart>
        </mc:Choice>
        <mc:Fallback xmlns="">
          <p:pic>
            <p:nvPicPr>
              <p:cNvPr id="46" name="Ink 45">
                <a:extLst>
                  <a:ext uri="{FF2B5EF4-FFF2-40B4-BE49-F238E27FC236}">
                    <a16:creationId xmlns:a16="http://schemas.microsoft.com/office/drawing/2014/main" id="{DCC041BB-F93C-431E-9907-D234BFEFE534}"/>
                  </a:ext>
                </a:extLst>
              </p:cNvPr>
              <p:cNvPicPr/>
              <p:nvPr/>
            </p:nvPicPr>
            <p:blipFill>
              <a:blip r:embed="rId15"/>
              <a:stretch>
                <a:fillRect/>
              </a:stretch>
            </p:blipFill>
            <p:spPr>
              <a:xfrm>
                <a:off x="5834974" y="801548"/>
                <a:ext cx="531000" cy="50040"/>
              </a:xfrm>
              <a:prstGeom prst="rect">
                <a:avLst/>
              </a:prstGeom>
            </p:spPr>
          </p:pic>
        </mc:Fallback>
      </mc:AlternateContent>
      <p:grpSp>
        <p:nvGrpSpPr>
          <p:cNvPr id="49" name="Group 48">
            <a:extLst>
              <a:ext uri="{FF2B5EF4-FFF2-40B4-BE49-F238E27FC236}">
                <a16:creationId xmlns:a16="http://schemas.microsoft.com/office/drawing/2014/main" id="{E79A5727-6EF6-43A9-9A7D-ACA1EFB3BF48}"/>
              </a:ext>
            </a:extLst>
          </p:cNvPr>
          <p:cNvGrpSpPr/>
          <p:nvPr/>
        </p:nvGrpSpPr>
        <p:grpSpPr>
          <a:xfrm>
            <a:off x="5867734" y="595628"/>
            <a:ext cx="429120" cy="24480"/>
            <a:chOff x="5867734" y="595628"/>
            <a:chExt cx="429120" cy="24480"/>
          </a:xfrm>
        </p:grpSpPr>
        <mc:AlternateContent xmlns:mc="http://schemas.openxmlformats.org/markup-compatibility/2006" xmlns:p14="http://schemas.microsoft.com/office/powerpoint/2010/main">
          <mc:Choice Requires="p14">
            <p:contentPart p14:bwMode="auto" r:id="rId16">
              <p14:nvContentPartPr>
                <p14:cNvPr id="47" name="Ink 46">
                  <a:extLst>
                    <a:ext uri="{FF2B5EF4-FFF2-40B4-BE49-F238E27FC236}">
                      <a16:creationId xmlns:a16="http://schemas.microsoft.com/office/drawing/2014/main" id="{FC000F75-3CBD-4454-9CE4-20978CDC5EB3}"/>
                    </a:ext>
                  </a:extLst>
                </p14:cNvPr>
                <p14:cNvContentPartPr/>
                <p14:nvPr/>
              </p14:nvContentPartPr>
              <p14:xfrm>
                <a:off x="5867734" y="595628"/>
                <a:ext cx="102960" cy="24480"/>
              </p14:xfrm>
            </p:contentPart>
          </mc:Choice>
          <mc:Fallback xmlns="">
            <p:pic>
              <p:nvPicPr>
                <p:cNvPr id="47" name="Ink 46">
                  <a:extLst>
                    <a:ext uri="{FF2B5EF4-FFF2-40B4-BE49-F238E27FC236}">
                      <a16:creationId xmlns:a16="http://schemas.microsoft.com/office/drawing/2014/main" id="{FC000F75-3CBD-4454-9CE4-20978CDC5EB3}"/>
                    </a:ext>
                  </a:extLst>
                </p:cNvPr>
                <p:cNvPicPr/>
                <p:nvPr/>
              </p:nvPicPr>
              <p:blipFill>
                <a:blip r:embed="rId17"/>
                <a:stretch>
                  <a:fillRect/>
                </a:stretch>
              </p:blipFill>
              <p:spPr>
                <a:xfrm>
                  <a:off x="5859094" y="586988"/>
                  <a:ext cx="120600" cy="4212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8" name="Ink 47">
                  <a:extLst>
                    <a:ext uri="{FF2B5EF4-FFF2-40B4-BE49-F238E27FC236}">
                      <a16:creationId xmlns:a16="http://schemas.microsoft.com/office/drawing/2014/main" id="{D11498BF-CFC3-48DD-A143-1867A04F6901}"/>
                    </a:ext>
                  </a:extLst>
                </p14:cNvPr>
                <p14:cNvContentPartPr/>
                <p14:nvPr/>
              </p14:nvContentPartPr>
              <p14:xfrm>
                <a:off x="6122254" y="595988"/>
                <a:ext cx="174600" cy="360"/>
              </p14:xfrm>
            </p:contentPart>
          </mc:Choice>
          <mc:Fallback xmlns="">
            <p:pic>
              <p:nvPicPr>
                <p:cNvPr id="48" name="Ink 47">
                  <a:extLst>
                    <a:ext uri="{FF2B5EF4-FFF2-40B4-BE49-F238E27FC236}">
                      <a16:creationId xmlns:a16="http://schemas.microsoft.com/office/drawing/2014/main" id="{D11498BF-CFC3-48DD-A143-1867A04F6901}"/>
                    </a:ext>
                  </a:extLst>
                </p:cNvPr>
                <p:cNvPicPr/>
                <p:nvPr/>
              </p:nvPicPr>
              <p:blipFill>
                <a:blip r:embed="rId19"/>
                <a:stretch>
                  <a:fillRect/>
                </a:stretch>
              </p:blipFill>
              <p:spPr>
                <a:xfrm>
                  <a:off x="6113254" y="586988"/>
                  <a:ext cx="19224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0">
            <p14:nvContentPartPr>
              <p14:cNvPr id="50" name="Ink 49">
                <a:extLst>
                  <a:ext uri="{FF2B5EF4-FFF2-40B4-BE49-F238E27FC236}">
                    <a16:creationId xmlns:a16="http://schemas.microsoft.com/office/drawing/2014/main" id="{6B48ED9B-B02A-4956-A742-2C7D0C17D5FF}"/>
                  </a:ext>
                </a:extLst>
              </p14:cNvPr>
              <p14:cNvContentPartPr/>
              <p14:nvPr/>
            </p14:nvContentPartPr>
            <p14:xfrm>
              <a:off x="7911094" y="421028"/>
              <a:ext cx="1637280" cy="1996560"/>
            </p14:xfrm>
          </p:contentPart>
        </mc:Choice>
        <mc:Fallback xmlns="">
          <p:pic>
            <p:nvPicPr>
              <p:cNvPr id="50" name="Ink 49">
                <a:extLst>
                  <a:ext uri="{FF2B5EF4-FFF2-40B4-BE49-F238E27FC236}">
                    <a16:creationId xmlns:a16="http://schemas.microsoft.com/office/drawing/2014/main" id="{6B48ED9B-B02A-4956-A742-2C7D0C17D5FF}"/>
                  </a:ext>
                </a:extLst>
              </p:cNvPr>
              <p:cNvPicPr/>
              <p:nvPr/>
            </p:nvPicPr>
            <p:blipFill>
              <a:blip r:embed="rId21"/>
              <a:stretch>
                <a:fillRect/>
              </a:stretch>
            </p:blipFill>
            <p:spPr>
              <a:xfrm>
                <a:off x="7902094" y="412388"/>
                <a:ext cx="1654920" cy="2014200"/>
              </a:xfrm>
              <a:prstGeom prst="rect">
                <a:avLst/>
              </a:prstGeom>
            </p:spPr>
          </p:pic>
        </mc:Fallback>
      </mc:AlternateContent>
      <p:grpSp>
        <p:nvGrpSpPr>
          <p:cNvPr id="60" name="Group 59">
            <a:extLst>
              <a:ext uri="{FF2B5EF4-FFF2-40B4-BE49-F238E27FC236}">
                <a16:creationId xmlns:a16="http://schemas.microsoft.com/office/drawing/2014/main" id="{3BF21962-A9A9-4431-97D4-9D826FD8E829}"/>
              </a:ext>
            </a:extLst>
          </p:cNvPr>
          <p:cNvGrpSpPr/>
          <p:nvPr/>
        </p:nvGrpSpPr>
        <p:grpSpPr>
          <a:xfrm>
            <a:off x="7911094" y="530828"/>
            <a:ext cx="1320840" cy="1877760"/>
            <a:chOff x="7911094" y="530828"/>
            <a:chExt cx="1320840" cy="1877760"/>
          </a:xfrm>
        </p:grpSpPr>
        <mc:AlternateContent xmlns:mc="http://schemas.openxmlformats.org/markup-compatibility/2006" xmlns:p14="http://schemas.microsoft.com/office/powerpoint/2010/main">
          <mc:Choice Requires="p14">
            <p:contentPart p14:bwMode="auto" r:id="rId22">
              <p14:nvContentPartPr>
                <p14:cNvPr id="51" name="Ink 50">
                  <a:extLst>
                    <a:ext uri="{FF2B5EF4-FFF2-40B4-BE49-F238E27FC236}">
                      <a16:creationId xmlns:a16="http://schemas.microsoft.com/office/drawing/2014/main" id="{4A1423FA-C281-425C-AFA9-4942E7B15B39}"/>
                    </a:ext>
                  </a:extLst>
                </p14:cNvPr>
                <p14:cNvContentPartPr/>
                <p14:nvPr/>
              </p14:nvContentPartPr>
              <p14:xfrm>
                <a:off x="7911094" y="746468"/>
                <a:ext cx="1018440" cy="1662120"/>
              </p14:xfrm>
            </p:contentPart>
          </mc:Choice>
          <mc:Fallback xmlns="">
            <p:pic>
              <p:nvPicPr>
                <p:cNvPr id="51" name="Ink 50">
                  <a:extLst>
                    <a:ext uri="{FF2B5EF4-FFF2-40B4-BE49-F238E27FC236}">
                      <a16:creationId xmlns:a16="http://schemas.microsoft.com/office/drawing/2014/main" id="{4A1423FA-C281-425C-AFA9-4942E7B15B39}"/>
                    </a:ext>
                  </a:extLst>
                </p:cNvPr>
                <p:cNvPicPr/>
                <p:nvPr/>
              </p:nvPicPr>
              <p:blipFill>
                <a:blip r:embed="rId23"/>
                <a:stretch>
                  <a:fillRect/>
                </a:stretch>
              </p:blipFill>
              <p:spPr>
                <a:xfrm>
                  <a:off x="7902094" y="737468"/>
                  <a:ext cx="1036080" cy="16797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52" name="Ink 51">
                  <a:extLst>
                    <a:ext uri="{FF2B5EF4-FFF2-40B4-BE49-F238E27FC236}">
                      <a16:creationId xmlns:a16="http://schemas.microsoft.com/office/drawing/2014/main" id="{F2BA9035-C0A4-40B1-995A-B3888EBAC918}"/>
                    </a:ext>
                  </a:extLst>
                </p14:cNvPr>
                <p14:cNvContentPartPr/>
                <p14:nvPr/>
              </p14:nvContentPartPr>
              <p14:xfrm>
                <a:off x="7942774" y="530828"/>
                <a:ext cx="240840" cy="23040"/>
              </p14:xfrm>
            </p:contentPart>
          </mc:Choice>
          <mc:Fallback xmlns="">
            <p:pic>
              <p:nvPicPr>
                <p:cNvPr id="52" name="Ink 51">
                  <a:extLst>
                    <a:ext uri="{FF2B5EF4-FFF2-40B4-BE49-F238E27FC236}">
                      <a16:creationId xmlns:a16="http://schemas.microsoft.com/office/drawing/2014/main" id="{F2BA9035-C0A4-40B1-995A-B3888EBAC918}"/>
                    </a:ext>
                  </a:extLst>
                </p:cNvPr>
                <p:cNvPicPr/>
                <p:nvPr/>
              </p:nvPicPr>
              <p:blipFill>
                <a:blip r:embed="rId25"/>
                <a:stretch>
                  <a:fillRect/>
                </a:stretch>
              </p:blipFill>
              <p:spPr>
                <a:xfrm>
                  <a:off x="7934134" y="521828"/>
                  <a:ext cx="258480" cy="4068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53" name="Ink 52">
                  <a:extLst>
                    <a:ext uri="{FF2B5EF4-FFF2-40B4-BE49-F238E27FC236}">
                      <a16:creationId xmlns:a16="http://schemas.microsoft.com/office/drawing/2014/main" id="{0F41FD38-819B-44D4-8229-1ED4CF1A60C5}"/>
                    </a:ext>
                  </a:extLst>
                </p14:cNvPr>
                <p14:cNvContentPartPr/>
                <p14:nvPr/>
              </p14:nvContentPartPr>
              <p14:xfrm>
                <a:off x="8459734" y="619028"/>
                <a:ext cx="249840" cy="77400"/>
              </p14:xfrm>
            </p:contentPart>
          </mc:Choice>
          <mc:Fallback xmlns="">
            <p:pic>
              <p:nvPicPr>
                <p:cNvPr id="53" name="Ink 52">
                  <a:extLst>
                    <a:ext uri="{FF2B5EF4-FFF2-40B4-BE49-F238E27FC236}">
                      <a16:creationId xmlns:a16="http://schemas.microsoft.com/office/drawing/2014/main" id="{0F41FD38-819B-44D4-8229-1ED4CF1A60C5}"/>
                    </a:ext>
                  </a:extLst>
                </p:cNvPr>
                <p:cNvPicPr/>
                <p:nvPr/>
              </p:nvPicPr>
              <p:blipFill>
                <a:blip r:embed="rId27"/>
                <a:stretch>
                  <a:fillRect/>
                </a:stretch>
              </p:blipFill>
              <p:spPr>
                <a:xfrm>
                  <a:off x="8451094" y="610388"/>
                  <a:ext cx="267480" cy="9504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54" name="Ink 53">
                  <a:extLst>
                    <a:ext uri="{FF2B5EF4-FFF2-40B4-BE49-F238E27FC236}">
                      <a16:creationId xmlns:a16="http://schemas.microsoft.com/office/drawing/2014/main" id="{7EBFB37C-F6D2-4BF8-8603-67786D231ABB}"/>
                    </a:ext>
                  </a:extLst>
                </p14:cNvPr>
                <p14:cNvContentPartPr/>
                <p14:nvPr/>
              </p14:nvContentPartPr>
              <p14:xfrm>
                <a:off x="8833774" y="834668"/>
                <a:ext cx="164520" cy="278280"/>
              </p14:xfrm>
            </p:contentPart>
          </mc:Choice>
          <mc:Fallback xmlns="">
            <p:pic>
              <p:nvPicPr>
                <p:cNvPr id="54" name="Ink 53">
                  <a:extLst>
                    <a:ext uri="{FF2B5EF4-FFF2-40B4-BE49-F238E27FC236}">
                      <a16:creationId xmlns:a16="http://schemas.microsoft.com/office/drawing/2014/main" id="{7EBFB37C-F6D2-4BF8-8603-67786D231ABB}"/>
                    </a:ext>
                  </a:extLst>
                </p:cNvPr>
                <p:cNvPicPr/>
                <p:nvPr/>
              </p:nvPicPr>
              <p:blipFill>
                <a:blip r:embed="rId29"/>
                <a:stretch>
                  <a:fillRect/>
                </a:stretch>
              </p:blipFill>
              <p:spPr>
                <a:xfrm>
                  <a:off x="8824774" y="825668"/>
                  <a:ext cx="182160" cy="29592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6" name="Ink 55">
                  <a:extLst>
                    <a:ext uri="{FF2B5EF4-FFF2-40B4-BE49-F238E27FC236}">
                      <a16:creationId xmlns:a16="http://schemas.microsoft.com/office/drawing/2014/main" id="{15DCF793-42DD-4B3A-9056-66904F487EAF}"/>
                    </a:ext>
                  </a:extLst>
                </p14:cNvPr>
                <p14:cNvContentPartPr/>
                <p14:nvPr/>
              </p14:nvContentPartPr>
              <p14:xfrm>
                <a:off x="9056254" y="1303748"/>
                <a:ext cx="67320" cy="291240"/>
              </p14:xfrm>
            </p:contentPart>
          </mc:Choice>
          <mc:Fallback xmlns="">
            <p:pic>
              <p:nvPicPr>
                <p:cNvPr id="56" name="Ink 55">
                  <a:extLst>
                    <a:ext uri="{FF2B5EF4-FFF2-40B4-BE49-F238E27FC236}">
                      <a16:creationId xmlns:a16="http://schemas.microsoft.com/office/drawing/2014/main" id="{15DCF793-42DD-4B3A-9056-66904F487EAF}"/>
                    </a:ext>
                  </a:extLst>
                </p:cNvPr>
                <p:cNvPicPr/>
                <p:nvPr/>
              </p:nvPicPr>
              <p:blipFill>
                <a:blip r:embed="rId31"/>
                <a:stretch>
                  <a:fillRect/>
                </a:stretch>
              </p:blipFill>
              <p:spPr>
                <a:xfrm>
                  <a:off x="9047254" y="1294748"/>
                  <a:ext cx="84960" cy="30888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58" name="Ink 57">
                  <a:extLst>
                    <a:ext uri="{FF2B5EF4-FFF2-40B4-BE49-F238E27FC236}">
                      <a16:creationId xmlns:a16="http://schemas.microsoft.com/office/drawing/2014/main" id="{698B4B94-F954-42C2-9943-E773B1CEC328}"/>
                    </a:ext>
                  </a:extLst>
                </p14:cNvPr>
                <p14:cNvContentPartPr/>
                <p14:nvPr/>
              </p14:nvContentPartPr>
              <p14:xfrm>
                <a:off x="9151654" y="1781108"/>
                <a:ext cx="80280" cy="261720"/>
              </p14:xfrm>
            </p:contentPart>
          </mc:Choice>
          <mc:Fallback xmlns="">
            <p:pic>
              <p:nvPicPr>
                <p:cNvPr id="58" name="Ink 57">
                  <a:extLst>
                    <a:ext uri="{FF2B5EF4-FFF2-40B4-BE49-F238E27FC236}">
                      <a16:creationId xmlns:a16="http://schemas.microsoft.com/office/drawing/2014/main" id="{698B4B94-F954-42C2-9943-E773B1CEC328}"/>
                    </a:ext>
                  </a:extLst>
                </p:cNvPr>
                <p:cNvPicPr/>
                <p:nvPr/>
              </p:nvPicPr>
              <p:blipFill>
                <a:blip r:embed="rId33"/>
                <a:stretch>
                  <a:fillRect/>
                </a:stretch>
              </p:blipFill>
              <p:spPr>
                <a:xfrm>
                  <a:off x="9142654" y="1772108"/>
                  <a:ext cx="97920" cy="27936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59" name="Ink 58">
                  <a:extLst>
                    <a:ext uri="{FF2B5EF4-FFF2-40B4-BE49-F238E27FC236}">
                      <a16:creationId xmlns:a16="http://schemas.microsoft.com/office/drawing/2014/main" id="{531AABFA-7590-411E-99BB-507E9EBD1CCB}"/>
                    </a:ext>
                  </a:extLst>
                </p14:cNvPr>
                <p14:cNvContentPartPr/>
                <p14:nvPr/>
              </p14:nvContentPartPr>
              <p14:xfrm>
                <a:off x="9231214" y="2194028"/>
                <a:ext cx="360" cy="174600"/>
              </p14:xfrm>
            </p:contentPart>
          </mc:Choice>
          <mc:Fallback xmlns="">
            <p:pic>
              <p:nvPicPr>
                <p:cNvPr id="59" name="Ink 58">
                  <a:extLst>
                    <a:ext uri="{FF2B5EF4-FFF2-40B4-BE49-F238E27FC236}">
                      <a16:creationId xmlns:a16="http://schemas.microsoft.com/office/drawing/2014/main" id="{531AABFA-7590-411E-99BB-507E9EBD1CCB}"/>
                    </a:ext>
                  </a:extLst>
                </p:cNvPr>
                <p:cNvPicPr/>
                <p:nvPr/>
              </p:nvPicPr>
              <p:blipFill>
                <a:blip r:embed="rId35"/>
                <a:stretch>
                  <a:fillRect/>
                </a:stretch>
              </p:blipFill>
              <p:spPr>
                <a:xfrm>
                  <a:off x="9222574" y="2185388"/>
                  <a:ext cx="18000" cy="1922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6">
            <p14:nvContentPartPr>
              <p14:cNvPr id="64" name="Ink 63">
                <a:extLst>
                  <a:ext uri="{FF2B5EF4-FFF2-40B4-BE49-F238E27FC236}">
                    <a16:creationId xmlns:a16="http://schemas.microsoft.com/office/drawing/2014/main" id="{5E1B519A-F93C-440A-BFEB-3E389E1A1C0C}"/>
                  </a:ext>
                </a:extLst>
              </p14:cNvPr>
              <p14:cNvContentPartPr/>
              <p14:nvPr/>
            </p14:nvContentPartPr>
            <p14:xfrm>
              <a:off x="5851894" y="2647268"/>
              <a:ext cx="484560" cy="16920"/>
            </p14:xfrm>
          </p:contentPart>
        </mc:Choice>
        <mc:Fallback xmlns="">
          <p:pic>
            <p:nvPicPr>
              <p:cNvPr id="64" name="Ink 63">
                <a:extLst>
                  <a:ext uri="{FF2B5EF4-FFF2-40B4-BE49-F238E27FC236}">
                    <a16:creationId xmlns:a16="http://schemas.microsoft.com/office/drawing/2014/main" id="{5E1B519A-F93C-440A-BFEB-3E389E1A1C0C}"/>
                  </a:ext>
                </a:extLst>
              </p:cNvPr>
              <p:cNvPicPr/>
              <p:nvPr/>
            </p:nvPicPr>
            <p:blipFill>
              <a:blip r:embed="rId37"/>
              <a:stretch>
                <a:fillRect/>
              </a:stretch>
            </p:blipFill>
            <p:spPr>
              <a:xfrm>
                <a:off x="5843254" y="2638268"/>
                <a:ext cx="502200" cy="3456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65" name="Ink 64">
                <a:extLst>
                  <a:ext uri="{FF2B5EF4-FFF2-40B4-BE49-F238E27FC236}">
                    <a16:creationId xmlns:a16="http://schemas.microsoft.com/office/drawing/2014/main" id="{52BA048C-486F-48F6-B18A-EF11741FD044}"/>
                  </a:ext>
                </a:extLst>
              </p14:cNvPr>
              <p14:cNvContentPartPr/>
              <p14:nvPr/>
            </p14:nvContentPartPr>
            <p14:xfrm>
              <a:off x="5859814" y="2965508"/>
              <a:ext cx="468720" cy="9360"/>
            </p14:xfrm>
          </p:contentPart>
        </mc:Choice>
        <mc:Fallback xmlns="">
          <p:pic>
            <p:nvPicPr>
              <p:cNvPr id="65" name="Ink 64">
                <a:extLst>
                  <a:ext uri="{FF2B5EF4-FFF2-40B4-BE49-F238E27FC236}">
                    <a16:creationId xmlns:a16="http://schemas.microsoft.com/office/drawing/2014/main" id="{52BA048C-486F-48F6-B18A-EF11741FD044}"/>
                  </a:ext>
                </a:extLst>
              </p:cNvPr>
              <p:cNvPicPr/>
              <p:nvPr/>
            </p:nvPicPr>
            <p:blipFill>
              <a:blip r:embed="rId39"/>
              <a:stretch>
                <a:fillRect/>
              </a:stretch>
            </p:blipFill>
            <p:spPr>
              <a:xfrm>
                <a:off x="5850814" y="2956508"/>
                <a:ext cx="486360" cy="2700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77" name="Ink 76">
                <a:extLst>
                  <a:ext uri="{FF2B5EF4-FFF2-40B4-BE49-F238E27FC236}">
                    <a16:creationId xmlns:a16="http://schemas.microsoft.com/office/drawing/2014/main" id="{B89ED589-A1ED-4C46-B0E2-0E482BC1075F}"/>
                  </a:ext>
                </a:extLst>
              </p14:cNvPr>
              <p14:cNvContentPartPr/>
              <p14:nvPr/>
            </p14:nvContentPartPr>
            <p14:xfrm>
              <a:off x="5955214" y="2781908"/>
              <a:ext cx="214560" cy="17280"/>
            </p14:xfrm>
          </p:contentPart>
        </mc:Choice>
        <mc:Fallback xmlns="">
          <p:pic>
            <p:nvPicPr>
              <p:cNvPr id="77" name="Ink 76">
                <a:extLst>
                  <a:ext uri="{FF2B5EF4-FFF2-40B4-BE49-F238E27FC236}">
                    <a16:creationId xmlns:a16="http://schemas.microsoft.com/office/drawing/2014/main" id="{B89ED589-A1ED-4C46-B0E2-0E482BC1075F}"/>
                  </a:ext>
                </a:extLst>
              </p:cNvPr>
              <p:cNvPicPr/>
              <p:nvPr/>
            </p:nvPicPr>
            <p:blipFill>
              <a:blip r:embed="rId41"/>
              <a:stretch>
                <a:fillRect/>
              </a:stretch>
            </p:blipFill>
            <p:spPr>
              <a:xfrm>
                <a:off x="5946574" y="2773268"/>
                <a:ext cx="232200" cy="34920"/>
              </a:xfrm>
              <a:prstGeom prst="rect">
                <a:avLst/>
              </a:prstGeom>
            </p:spPr>
          </p:pic>
        </mc:Fallback>
      </mc:AlternateContent>
      <p:grpSp>
        <p:nvGrpSpPr>
          <p:cNvPr id="79" name="Group 78">
            <a:extLst>
              <a:ext uri="{FF2B5EF4-FFF2-40B4-BE49-F238E27FC236}">
                <a16:creationId xmlns:a16="http://schemas.microsoft.com/office/drawing/2014/main" id="{4730174F-54D6-4853-A6E6-E0733310AA4B}"/>
              </a:ext>
            </a:extLst>
          </p:cNvPr>
          <p:cNvGrpSpPr/>
          <p:nvPr/>
        </p:nvGrpSpPr>
        <p:grpSpPr>
          <a:xfrm>
            <a:off x="7887334" y="2607308"/>
            <a:ext cx="531360" cy="374400"/>
            <a:chOff x="7887334" y="2607308"/>
            <a:chExt cx="531360" cy="374400"/>
          </a:xfrm>
        </p:grpSpPr>
        <mc:AlternateContent xmlns:mc="http://schemas.openxmlformats.org/markup-compatibility/2006" xmlns:p14="http://schemas.microsoft.com/office/powerpoint/2010/main">
          <mc:Choice Requires="p14">
            <p:contentPart p14:bwMode="auto" r:id="rId42">
              <p14:nvContentPartPr>
                <p14:cNvPr id="66" name="Ink 65">
                  <a:extLst>
                    <a:ext uri="{FF2B5EF4-FFF2-40B4-BE49-F238E27FC236}">
                      <a16:creationId xmlns:a16="http://schemas.microsoft.com/office/drawing/2014/main" id="{4867BC15-5174-4821-8EC9-D3C4C821356B}"/>
                    </a:ext>
                  </a:extLst>
                </p14:cNvPr>
                <p14:cNvContentPartPr/>
                <p14:nvPr/>
              </p14:nvContentPartPr>
              <p14:xfrm>
                <a:off x="7887334" y="2607308"/>
                <a:ext cx="531360" cy="8640"/>
              </p14:xfrm>
            </p:contentPart>
          </mc:Choice>
          <mc:Fallback xmlns="">
            <p:pic>
              <p:nvPicPr>
                <p:cNvPr id="66" name="Ink 65">
                  <a:extLst>
                    <a:ext uri="{FF2B5EF4-FFF2-40B4-BE49-F238E27FC236}">
                      <a16:creationId xmlns:a16="http://schemas.microsoft.com/office/drawing/2014/main" id="{4867BC15-5174-4821-8EC9-D3C4C821356B}"/>
                    </a:ext>
                  </a:extLst>
                </p:cNvPr>
                <p:cNvPicPr/>
                <p:nvPr/>
              </p:nvPicPr>
              <p:blipFill>
                <a:blip r:embed="rId43"/>
                <a:stretch>
                  <a:fillRect/>
                </a:stretch>
              </p:blipFill>
              <p:spPr>
                <a:xfrm>
                  <a:off x="7878694" y="2598668"/>
                  <a:ext cx="54900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67" name="Ink 66">
                  <a:extLst>
                    <a:ext uri="{FF2B5EF4-FFF2-40B4-BE49-F238E27FC236}">
                      <a16:creationId xmlns:a16="http://schemas.microsoft.com/office/drawing/2014/main" id="{8F1B5D92-4C20-44A9-9D51-5AE20A510519}"/>
                    </a:ext>
                  </a:extLst>
                </p14:cNvPr>
                <p14:cNvContentPartPr/>
                <p14:nvPr/>
              </p14:nvContentPartPr>
              <p14:xfrm>
                <a:off x="7926934" y="2963708"/>
                <a:ext cx="429120" cy="18000"/>
              </p14:xfrm>
            </p:contentPart>
          </mc:Choice>
          <mc:Fallback xmlns="">
            <p:pic>
              <p:nvPicPr>
                <p:cNvPr id="67" name="Ink 66">
                  <a:extLst>
                    <a:ext uri="{FF2B5EF4-FFF2-40B4-BE49-F238E27FC236}">
                      <a16:creationId xmlns:a16="http://schemas.microsoft.com/office/drawing/2014/main" id="{8F1B5D92-4C20-44A9-9D51-5AE20A510519}"/>
                    </a:ext>
                  </a:extLst>
                </p:cNvPr>
                <p:cNvPicPr/>
                <p:nvPr/>
              </p:nvPicPr>
              <p:blipFill>
                <a:blip r:embed="rId45"/>
                <a:stretch>
                  <a:fillRect/>
                </a:stretch>
              </p:blipFill>
              <p:spPr>
                <a:xfrm>
                  <a:off x="7918294" y="2955068"/>
                  <a:ext cx="446760" cy="3564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78" name="Ink 77">
                  <a:extLst>
                    <a:ext uri="{FF2B5EF4-FFF2-40B4-BE49-F238E27FC236}">
                      <a16:creationId xmlns:a16="http://schemas.microsoft.com/office/drawing/2014/main" id="{9344AA69-1196-4460-86CA-9FA9801FE9EA}"/>
                    </a:ext>
                  </a:extLst>
                </p14:cNvPr>
                <p14:cNvContentPartPr/>
                <p14:nvPr/>
              </p14:nvContentPartPr>
              <p14:xfrm>
                <a:off x="7983094" y="2766068"/>
                <a:ext cx="270000" cy="16920"/>
              </p14:xfrm>
            </p:contentPart>
          </mc:Choice>
          <mc:Fallback xmlns="">
            <p:pic>
              <p:nvPicPr>
                <p:cNvPr id="78" name="Ink 77">
                  <a:extLst>
                    <a:ext uri="{FF2B5EF4-FFF2-40B4-BE49-F238E27FC236}">
                      <a16:creationId xmlns:a16="http://schemas.microsoft.com/office/drawing/2014/main" id="{9344AA69-1196-4460-86CA-9FA9801FE9EA}"/>
                    </a:ext>
                  </a:extLst>
                </p:cNvPr>
                <p:cNvPicPr/>
                <p:nvPr/>
              </p:nvPicPr>
              <p:blipFill>
                <a:blip r:embed="rId47"/>
                <a:stretch>
                  <a:fillRect/>
                </a:stretch>
              </p:blipFill>
              <p:spPr>
                <a:xfrm>
                  <a:off x="7974094" y="2757068"/>
                  <a:ext cx="287640" cy="34560"/>
                </a:xfrm>
                <a:prstGeom prst="rect">
                  <a:avLst/>
                </a:prstGeom>
              </p:spPr>
            </p:pic>
          </mc:Fallback>
        </mc:AlternateContent>
      </p:grpSp>
      <p:grpSp>
        <p:nvGrpSpPr>
          <p:cNvPr id="82" name="Group 81">
            <a:extLst>
              <a:ext uri="{FF2B5EF4-FFF2-40B4-BE49-F238E27FC236}">
                <a16:creationId xmlns:a16="http://schemas.microsoft.com/office/drawing/2014/main" id="{9DF5D98E-74CD-463B-A277-0224739CD1BD}"/>
              </a:ext>
            </a:extLst>
          </p:cNvPr>
          <p:cNvGrpSpPr/>
          <p:nvPr/>
        </p:nvGrpSpPr>
        <p:grpSpPr>
          <a:xfrm>
            <a:off x="9978574" y="2599748"/>
            <a:ext cx="529200" cy="405720"/>
            <a:chOff x="9978574" y="2599748"/>
            <a:chExt cx="529200" cy="405720"/>
          </a:xfrm>
        </p:grpSpPr>
        <mc:AlternateContent xmlns:mc="http://schemas.openxmlformats.org/markup-compatibility/2006" xmlns:p14="http://schemas.microsoft.com/office/powerpoint/2010/main">
          <mc:Choice Requires="p14">
            <p:contentPart p14:bwMode="auto" r:id="rId48">
              <p14:nvContentPartPr>
                <p14:cNvPr id="68" name="Ink 67">
                  <a:extLst>
                    <a:ext uri="{FF2B5EF4-FFF2-40B4-BE49-F238E27FC236}">
                      <a16:creationId xmlns:a16="http://schemas.microsoft.com/office/drawing/2014/main" id="{9A2D38CC-AAE1-4B71-8D69-6799B0714840}"/>
                    </a:ext>
                  </a:extLst>
                </p14:cNvPr>
                <p14:cNvContentPartPr/>
                <p14:nvPr/>
              </p14:nvContentPartPr>
              <p14:xfrm>
                <a:off x="10010254" y="2599748"/>
                <a:ext cx="476640" cy="32040"/>
              </p14:xfrm>
            </p:contentPart>
          </mc:Choice>
          <mc:Fallback xmlns="">
            <p:pic>
              <p:nvPicPr>
                <p:cNvPr id="68" name="Ink 67">
                  <a:extLst>
                    <a:ext uri="{FF2B5EF4-FFF2-40B4-BE49-F238E27FC236}">
                      <a16:creationId xmlns:a16="http://schemas.microsoft.com/office/drawing/2014/main" id="{9A2D38CC-AAE1-4B71-8D69-6799B0714840}"/>
                    </a:ext>
                  </a:extLst>
                </p:cNvPr>
                <p:cNvPicPr/>
                <p:nvPr/>
              </p:nvPicPr>
              <p:blipFill>
                <a:blip r:embed="rId49"/>
                <a:stretch>
                  <a:fillRect/>
                </a:stretch>
              </p:blipFill>
              <p:spPr>
                <a:xfrm>
                  <a:off x="10001254" y="2591108"/>
                  <a:ext cx="494280" cy="4968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69" name="Ink 68">
                  <a:extLst>
                    <a:ext uri="{FF2B5EF4-FFF2-40B4-BE49-F238E27FC236}">
                      <a16:creationId xmlns:a16="http://schemas.microsoft.com/office/drawing/2014/main" id="{8E974EA0-B9EC-4864-A796-583C6BA5A93F}"/>
                    </a:ext>
                  </a:extLst>
                </p14:cNvPr>
                <p14:cNvContentPartPr/>
                <p14:nvPr/>
              </p14:nvContentPartPr>
              <p14:xfrm>
                <a:off x="10018174" y="2973068"/>
                <a:ext cx="452880" cy="32400"/>
              </p14:xfrm>
            </p:contentPart>
          </mc:Choice>
          <mc:Fallback xmlns="">
            <p:pic>
              <p:nvPicPr>
                <p:cNvPr id="69" name="Ink 68">
                  <a:extLst>
                    <a:ext uri="{FF2B5EF4-FFF2-40B4-BE49-F238E27FC236}">
                      <a16:creationId xmlns:a16="http://schemas.microsoft.com/office/drawing/2014/main" id="{8E974EA0-B9EC-4864-A796-583C6BA5A93F}"/>
                    </a:ext>
                  </a:extLst>
                </p:cNvPr>
                <p:cNvPicPr/>
                <p:nvPr/>
              </p:nvPicPr>
              <p:blipFill>
                <a:blip r:embed="rId51"/>
                <a:stretch>
                  <a:fillRect/>
                </a:stretch>
              </p:blipFill>
              <p:spPr>
                <a:xfrm>
                  <a:off x="10009534" y="2964428"/>
                  <a:ext cx="470520" cy="5004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80" name="Ink 79">
                  <a:extLst>
                    <a:ext uri="{FF2B5EF4-FFF2-40B4-BE49-F238E27FC236}">
                      <a16:creationId xmlns:a16="http://schemas.microsoft.com/office/drawing/2014/main" id="{95BDE9D5-850B-42AB-AA80-0864FC626DBF}"/>
                    </a:ext>
                  </a:extLst>
                </p14:cNvPr>
                <p14:cNvContentPartPr/>
                <p14:nvPr/>
              </p14:nvContentPartPr>
              <p14:xfrm>
                <a:off x="9978574" y="2790548"/>
                <a:ext cx="158400" cy="360"/>
              </p14:xfrm>
            </p:contentPart>
          </mc:Choice>
          <mc:Fallback xmlns="">
            <p:pic>
              <p:nvPicPr>
                <p:cNvPr id="80" name="Ink 79">
                  <a:extLst>
                    <a:ext uri="{FF2B5EF4-FFF2-40B4-BE49-F238E27FC236}">
                      <a16:creationId xmlns:a16="http://schemas.microsoft.com/office/drawing/2014/main" id="{95BDE9D5-850B-42AB-AA80-0864FC626DBF}"/>
                    </a:ext>
                  </a:extLst>
                </p:cNvPr>
                <p:cNvPicPr/>
                <p:nvPr/>
              </p:nvPicPr>
              <p:blipFill>
                <a:blip r:embed="rId11"/>
                <a:stretch>
                  <a:fillRect/>
                </a:stretch>
              </p:blipFill>
              <p:spPr>
                <a:xfrm>
                  <a:off x="9969934" y="2781908"/>
                  <a:ext cx="17604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81" name="Ink 80">
                  <a:extLst>
                    <a:ext uri="{FF2B5EF4-FFF2-40B4-BE49-F238E27FC236}">
                      <a16:creationId xmlns:a16="http://schemas.microsoft.com/office/drawing/2014/main" id="{0980F5F5-C8B4-4DE8-86B3-A16138B7C2D0}"/>
                    </a:ext>
                  </a:extLst>
                </p14:cNvPr>
                <p14:cNvContentPartPr/>
                <p14:nvPr/>
              </p14:nvContentPartPr>
              <p14:xfrm>
                <a:off x="10320214" y="2787668"/>
                <a:ext cx="187560" cy="3600"/>
              </p14:xfrm>
            </p:contentPart>
          </mc:Choice>
          <mc:Fallback xmlns="">
            <p:pic>
              <p:nvPicPr>
                <p:cNvPr id="81" name="Ink 80">
                  <a:extLst>
                    <a:ext uri="{FF2B5EF4-FFF2-40B4-BE49-F238E27FC236}">
                      <a16:creationId xmlns:a16="http://schemas.microsoft.com/office/drawing/2014/main" id="{0980F5F5-C8B4-4DE8-86B3-A16138B7C2D0}"/>
                    </a:ext>
                  </a:extLst>
                </p:cNvPr>
                <p:cNvPicPr/>
                <p:nvPr/>
              </p:nvPicPr>
              <p:blipFill>
                <a:blip r:embed="rId54"/>
                <a:stretch>
                  <a:fillRect/>
                </a:stretch>
              </p:blipFill>
              <p:spPr>
                <a:xfrm>
                  <a:off x="10311574" y="2778668"/>
                  <a:ext cx="205200" cy="212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5">
            <p14:nvContentPartPr>
              <p14:cNvPr id="86" name="Ink 85">
                <a:extLst>
                  <a:ext uri="{FF2B5EF4-FFF2-40B4-BE49-F238E27FC236}">
                    <a16:creationId xmlns:a16="http://schemas.microsoft.com/office/drawing/2014/main" id="{E10407B3-3A7B-458C-9DDC-8043D2067345}"/>
                  </a:ext>
                </a:extLst>
              </p14:cNvPr>
              <p14:cNvContentPartPr/>
              <p14:nvPr/>
            </p14:nvContentPartPr>
            <p14:xfrm>
              <a:off x="1200334" y="2066948"/>
              <a:ext cx="360" cy="360"/>
            </p14:xfrm>
          </p:contentPart>
        </mc:Choice>
        <mc:Fallback xmlns="">
          <p:pic>
            <p:nvPicPr>
              <p:cNvPr id="86" name="Ink 85">
                <a:extLst>
                  <a:ext uri="{FF2B5EF4-FFF2-40B4-BE49-F238E27FC236}">
                    <a16:creationId xmlns:a16="http://schemas.microsoft.com/office/drawing/2014/main" id="{E10407B3-3A7B-458C-9DDC-8043D2067345}"/>
                  </a:ext>
                </a:extLst>
              </p:cNvPr>
              <p:cNvPicPr/>
              <p:nvPr/>
            </p:nvPicPr>
            <p:blipFill>
              <a:blip r:embed="rId56"/>
              <a:stretch>
                <a:fillRect/>
              </a:stretch>
            </p:blipFill>
            <p:spPr>
              <a:xfrm>
                <a:off x="1191694" y="2058308"/>
                <a:ext cx="18000" cy="18000"/>
              </a:xfrm>
              <a:prstGeom prst="rect">
                <a:avLst/>
              </a:prstGeom>
            </p:spPr>
          </p:pic>
        </mc:Fallback>
      </mc:AlternateContent>
      <p:grpSp>
        <p:nvGrpSpPr>
          <p:cNvPr id="92" name="Group 91">
            <a:extLst>
              <a:ext uri="{FF2B5EF4-FFF2-40B4-BE49-F238E27FC236}">
                <a16:creationId xmlns:a16="http://schemas.microsoft.com/office/drawing/2014/main" id="{E50BA271-C0F0-4412-9007-ABD05E2F36C7}"/>
              </a:ext>
            </a:extLst>
          </p:cNvPr>
          <p:cNvGrpSpPr/>
          <p:nvPr/>
        </p:nvGrpSpPr>
        <p:grpSpPr>
          <a:xfrm>
            <a:off x="548374" y="675548"/>
            <a:ext cx="1653480" cy="1740960"/>
            <a:chOff x="548374" y="675548"/>
            <a:chExt cx="1653480" cy="1740960"/>
          </a:xfrm>
        </p:grpSpPr>
        <mc:AlternateContent xmlns:mc="http://schemas.openxmlformats.org/markup-compatibility/2006" xmlns:p14="http://schemas.microsoft.com/office/powerpoint/2010/main">
          <mc:Choice Requires="p14">
            <p:contentPart p14:bwMode="auto" r:id="rId57">
              <p14:nvContentPartPr>
                <p14:cNvPr id="31" name="Ink 30">
                  <a:extLst>
                    <a:ext uri="{FF2B5EF4-FFF2-40B4-BE49-F238E27FC236}">
                      <a16:creationId xmlns:a16="http://schemas.microsoft.com/office/drawing/2014/main" id="{1F788136-7010-4175-BB5B-1D780B5AD7DC}"/>
                    </a:ext>
                  </a:extLst>
                </p14:cNvPr>
                <p14:cNvContentPartPr/>
                <p14:nvPr/>
              </p14:nvContentPartPr>
              <p14:xfrm>
                <a:off x="1176574" y="858428"/>
                <a:ext cx="1025280" cy="1208880"/>
              </p14:xfrm>
            </p:contentPart>
          </mc:Choice>
          <mc:Fallback xmlns="">
            <p:pic>
              <p:nvPicPr>
                <p:cNvPr id="31" name="Ink 30">
                  <a:extLst>
                    <a:ext uri="{FF2B5EF4-FFF2-40B4-BE49-F238E27FC236}">
                      <a16:creationId xmlns:a16="http://schemas.microsoft.com/office/drawing/2014/main" id="{1F788136-7010-4175-BB5B-1D780B5AD7DC}"/>
                    </a:ext>
                  </a:extLst>
                </p:cNvPr>
                <p:cNvPicPr/>
                <p:nvPr/>
              </p:nvPicPr>
              <p:blipFill>
                <a:blip r:embed="rId58"/>
                <a:stretch>
                  <a:fillRect/>
                </a:stretch>
              </p:blipFill>
              <p:spPr>
                <a:xfrm>
                  <a:off x="1167574" y="849428"/>
                  <a:ext cx="1042920" cy="122652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32" name="Ink 31">
                  <a:extLst>
                    <a:ext uri="{FF2B5EF4-FFF2-40B4-BE49-F238E27FC236}">
                      <a16:creationId xmlns:a16="http://schemas.microsoft.com/office/drawing/2014/main" id="{8C511554-D9C9-42E1-B232-3EECCAACD6FB}"/>
                    </a:ext>
                  </a:extLst>
                </p14:cNvPr>
                <p14:cNvContentPartPr/>
                <p14:nvPr/>
              </p14:nvContentPartPr>
              <p14:xfrm>
                <a:off x="890374" y="1738988"/>
                <a:ext cx="12960" cy="201240"/>
              </p14:xfrm>
            </p:contentPart>
          </mc:Choice>
          <mc:Fallback xmlns="">
            <p:pic>
              <p:nvPicPr>
                <p:cNvPr id="32" name="Ink 31">
                  <a:extLst>
                    <a:ext uri="{FF2B5EF4-FFF2-40B4-BE49-F238E27FC236}">
                      <a16:creationId xmlns:a16="http://schemas.microsoft.com/office/drawing/2014/main" id="{8C511554-D9C9-42E1-B232-3EECCAACD6FB}"/>
                    </a:ext>
                  </a:extLst>
                </p:cNvPr>
                <p:cNvPicPr/>
                <p:nvPr/>
              </p:nvPicPr>
              <p:blipFill>
                <a:blip r:embed="rId60"/>
                <a:stretch>
                  <a:fillRect/>
                </a:stretch>
              </p:blipFill>
              <p:spPr>
                <a:xfrm>
                  <a:off x="881374" y="1729988"/>
                  <a:ext cx="30600" cy="21888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33" name="Ink 32">
                  <a:extLst>
                    <a:ext uri="{FF2B5EF4-FFF2-40B4-BE49-F238E27FC236}">
                      <a16:creationId xmlns:a16="http://schemas.microsoft.com/office/drawing/2014/main" id="{326B8F3D-311E-4C9E-A1B3-267F8D78CFA2}"/>
                    </a:ext>
                  </a:extLst>
                </p14:cNvPr>
                <p14:cNvContentPartPr/>
                <p14:nvPr/>
              </p14:nvContentPartPr>
              <p14:xfrm>
                <a:off x="866254" y="1280708"/>
                <a:ext cx="48600" cy="214200"/>
              </p14:xfrm>
            </p:contentPart>
          </mc:Choice>
          <mc:Fallback xmlns="">
            <p:pic>
              <p:nvPicPr>
                <p:cNvPr id="33" name="Ink 32">
                  <a:extLst>
                    <a:ext uri="{FF2B5EF4-FFF2-40B4-BE49-F238E27FC236}">
                      <a16:creationId xmlns:a16="http://schemas.microsoft.com/office/drawing/2014/main" id="{326B8F3D-311E-4C9E-A1B3-267F8D78CFA2}"/>
                    </a:ext>
                  </a:extLst>
                </p:cNvPr>
                <p:cNvPicPr/>
                <p:nvPr/>
              </p:nvPicPr>
              <p:blipFill>
                <a:blip r:embed="rId62"/>
                <a:stretch>
                  <a:fillRect/>
                </a:stretch>
              </p:blipFill>
              <p:spPr>
                <a:xfrm>
                  <a:off x="857614" y="1272068"/>
                  <a:ext cx="66240" cy="23184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34" name="Ink 33">
                  <a:extLst>
                    <a:ext uri="{FF2B5EF4-FFF2-40B4-BE49-F238E27FC236}">
                      <a16:creationId xmlns:a16="http://schemas.microsoft.com/office/drawing/2014/main" id="{6B6A9775-757D-44D9-A333-825E1B059FFC}"/>
                    </a:ext>
                  </a:extLst>
                </p14:cNvPr>
                <p14:cNvContentPartPr/>
                <p14:nvPr/>
              </p14:nvContentPartPr>
              <p14:xfrm>
                <a:off x="890374" y="841868"/>
                <a:ext cx="30600" cy="231840"/>
              </p14:xfrm>
            </p:contentPart>
          </mc:Choice>
          <mc:Fallback xmlns="">
            <p:pic>
              <p:nvPicPr>
                <p:cNvPr id="34" name="Ink 33">
                  <a:extLst>
                    <a:ext uri="{FF2B5EF4-FFF2-40B4-BE49-F238E27FC236}">
                      <a16:creationId xmlns:a16="http://schemas.microsoft.com/office/drawing/2014/main" id="{6B6A9775-757D-44D9-A333-825E1B059FFC}"/>
                    </a:ext>
                  </a:extLst>
                </p:cNvPr>
                <p:cNvPicPr/>
                <p:nvPr/>
              </p:nvPicPr>
              <p:blipFill>
                <a:blip r:embed="rId64"/>
                <a:stretch>
                  <a:fillRect/>
                </a:stretch>
              </p:blipFill>
              <p:spPr>
                <a:xfrm>
                  <a:off x="881374" y="833228"/>
                  <a:ext cx="48240" cy="24948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36" name="Ink 35">
                  <a:extLst>
                    <a:ext uri="{FF2B5EF4-FFF2-40B4-BE49-F238E27FC236}">
                      <a16:creationId xmlns:a16="http://schemas.microsoft.com/office/drawing/2014/main" id="{059C46CC-353B-4D84-8EA1-56892FFDDC32}"/>
                    </a:ext>
                  </a:extLst>
                </p14:cNvPr>
                <p14:cNvContentPartPr/>
                <p14:nvPr/>
              </p14:nvContentPartPr>
              <p14:xfrm>
                <a:off x="977854" y="715148"/>
                <a:ext cx="268200" cy="360"/>
              </p14:xfrm>
            </p:contentPart>
          </mc:Choice>
          <mc:Fallback xmlns="">
            <p:pic>
              <p:nvPicPr>
                <p:cNvPr id="36" name="Ink 35">
                  <a:extLst>
                    <a:ext uri="{FF2B5EF4-FFF2-40B4-BE49-F238E27FC236}">
                      <a16:creationId xmlns:a16="http://schemas.microsoft.com/office/drawing/2014/main" id="{059C46CC-353B-4D84-8EA1-56892FFDDC32}"/>
                    </a:ext>
                  </a:extLst>
                </p:cNvPr>
                <p:cNvPicPr/>
                <p:nvPr/>
              </p:nvPicPr>
              <p:blipFill>
                <a:blip r:embed="rId66"/>
                <a:stretch>
                  <a:fillRect/>
                </a:stretch>
              </p:blipFill>
              <p:spPr>
                <a:xfrm>
                  <a:off x="968854" y="706508"/>
                  <a:ext cx="28584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37" name="Ink 36">
                  <a:extLst>
                    <a:ext uri="{FF2B5EF4-FFF2-40B4-BE49-F238E27FC236}">
                      <a16:creationId xmlns:a16="http://schemas.microsoft.com/office/drawing/2014/main" id="{3F336499-5B1E-4B19-8DD5-0AE1EFED6E46}"/>
                    </a:ext>
                  </a:extLst>
                </p14:cNvPr>
                <p14:cNvContentPartPr/>
                <p14:nvPr/>
              </p14:nvContentPartPr>
              <p14:xfrm>
                <a:off x="1478614" y="699308"/>
                <a:ext cx="222120" cy="360"/>
              </p14:xfrm>
            </p:contentPart>
          </mc:Choice>
          <mc:Fallback xmlns="">
            <p:pic>
              <p:nvPicPr>
                <p:cNvPr id="37" name="Ink 36">
                  <a:extLst>
                    <a:ext uri="{FF2B5EF4-FFF2-40B4-BE49-F238E27FC236}">
                      <a16:creationId xmlns:a16="http://schemas.microsoft.com/office/drawing/2014/main" id="{3F336499-5B1E-4B19-8DD5-0AE1EFED6E46}"/>
                    </a:ext>
                  </a:extLst>
                </p:cNvPr>
                <p:cNvPicPr/>
                <p:nvPr/>
              </p:nvPicPr>
              <p:blipFill>
                <a:blip r:embed="rId68"/>
                <a:stretch>
                  <a:fillRect/>
                </a:stretch>
              </p:blipFill>
              <p:spPr>
                <a:xfrm>
                  <a:off x="1469974" y="690668"/>
                  <a:ext cx="2397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38" name="Ink 37">
                  <a:extLst>
                    <a:ext uri="{FF2B5EF4-FFF2-40B4-BE49-F238E27FC236}">
                      <a16:creationId xmlns:a16="http://schemas.microsoft.com/office/drawing/2014/main" id="{AA450F21-2C07-475A-BCC4-0B18ECEBF256}"/>
                    </a:ext>
                  </a:extLst>
                </p14:cNvPr>
                <p14:cNvContentPartPr/>
                <p14:nvPr/>
              </p14:nvContentPartPr>
              <p14:xfrm>
                <a:off x="1971454" y="675548"/>
                <a:ext cx="174600" cy="8280"/>
              </p14:xfrm>
            </p:contentPart>
          </mc:Choice>
          <mc:Fallback xmlns="">
            <p:pic>
              <p:nvPicPr>
                <p:cNvPr id="38" name="Ink 37">
                  <a:extLst>
                    <a:ext uri="{FF2B5EF4-FFF2-40B4-BE49-F238E27FC236}">
                      <a16:creationId xmlns:a16="http://schemas.microsoft.com/office/drawing/2014/main" id="{AA450F21-2C07-475A-BCC4-0B18ECEBF256}"/>
                    </a:ext>
                  </a:extLst>
                </p:cNvPr>
                <p:cNvPicPr/>
                <p:nvPr/>
              </p:nvPicPr>
              <p:blipFill>
                <a:blip r:embed="rId70"/>
                <a:stretch>
                  <a:fillRect/>
                </a:stretch>
              </p:blipFill>
              <p:spPr>
                <a:xfrm>
                  <a:off x="1962814" y="666908"/>
                  <a:ext cx="192240" cy="2592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88" name="Ink 87">
                  <a:extLst>
                    <a:ext uri="{FF2B5EF4-FFF2-40B4-BE49-F238E27FC236}">
                      <a16:creationId xmlns:a16="http://schemas.microsoft.com/office/drawing/2014/main" id="{39D1EA47-4C3F-48FB-B94F-34F3C3BEC9FF}"/>
                    </a:ext>
                  </a:extLst>
                </p14:cNvPr>
                <p14:cNvContentPartPr/>
                <p14:nvPr/>
              </p14:nvContentPartPr>
              <p14:xfrm>
                <a:off x="1200334" y="2051108"/>
                <a:ext cx="35640" cy="361800"/>
              </p14:xfrm>
            </p:contentPart>
          </mc:Choice>
          <mc:Fallback xmlns="">
            <p:pic>
              <p:nvPicPr>
                <p:cNvPr id="88" name="Ink 87">
                  <a:extLst>
                    <a:ext uri="{FF2B5EF4-FFF2-40B4-BE49-F238E27FC236}">
                      <a16:creationId xmlns:a16="http://schemas.microsoft.com/office/drawing/2014/main" id="{39D1EA47-4C3F-48FB-B94F-34F3C3BEC9FF}"/>
                    </a:ext>
                  </a:extLst>
                </p:cNvPr>
                <p:cNvPicPr/>
                <p:nvPr/>
              </p:nvPicPr>
              <p:blipFill>
                <a:blip r:embed="rId72"/>
                <a:stretch>
                  <a:fillRect/>
                </a:stretch>
              </p:blipFill>
              <p:spPr>
                <a:xfrm>
                  <a:off x="1191694" y="2042468"/>
                  <a:ext cx="53280" cy="37944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89" name="Ink 88">
                  <a:extLst>
                    <a:ext uri="{FF2B5EF4-FFF2-40B4-BE49-F238E27FC236}">
                      <a16:creationId xmlns:a16="http://schemas.microsoft.com/office/drawing/2014/main" id="{F0881E69-9687-4150-BCB9-530ACF4E89DA}"/>
                    </a:ext>
                  </a:extLst>
                </p14:cNvPr>
                <p14:cNvContentPartPr/>
                <p14:nvPr/>
              </p14:nvContentPartPr>
              <p14:xfrm>
                <a:off x="548374" y="2059388"/>
                <a:ext cx="360" cy="357120"/>
              </p14:xfrm>
            </p:contentPart>
          </mc:Choice>
          <mc:Fallback xmlns="">
            <p:pic>
              <p:nvPicPr>
                <p:cNvPr id="89" name="Ink 88">
                  <a:extLst>
                    <a:ext uri="{FF2B5EF4-FFF2-40B4-BE49-F238E27FC236}">
                      <a16:creationId xmlns:a16="http://schemas.microsoft.com/office/drawing/2014/main" id="{F0881E69-9687-4150-BCB9-530ACF4E89DA}"/>
                    </a:ext>
                  </a:extLst>
                </p:cNvPr>
                <p:cNvPicPr/>
                <p:nvPr/>
              </p:nvPicPr>
              <p:blipFill>
                <a:blip r:embed="rId74"/>
                <a:stretch>
                  <a:fillRect/>
                </a:stretch>
              </p:blipFill>
              <p:spPr>
                <a:xfrm>
                  <a:off x="539374" y="2050388"/>
                  <a:ext cx="18000" cy="37476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91" name="Ink 90">
                  <a:extLst>
                    <a:ext uri="{FF2B5EF4-FFF2-40B4-BE49-F238E27FC236}">
                      <a16:creationId xmlns:a16="http://schemas.microsoft.com/office/drawing/2014/main" id="{09699F9E-C1D4-4ADC-AF77-C7D68995BE5C}"/>
                    </a:ext>
                  </a:extLst>
                </p14:cNvPr>
                <p14:cNvContentPartPr/>
                <p14:nvPr/>
              </p14:nvContentPartPr>
              <p14:xfrm>
                <a:off x="865174" y="2114828"/>
                <a:ext cx="12600" cy="266760"/>
              </p14:xfrm>
            </p:contentPart>
          </mc:Choice>
          <mc:Fallback xmlns="">
            <p:pic>
              <p:nvPicPr>
                <p:cNvPr id="91" name="Ink 90">
                  <a:extLst>
                    <a:ext uri="{FF2B5EF4-FFF2-40B4-BE49-F238E27FC236}">
                      <a16:creationId xmlns:a16="http://schemas.microsoft.com/office/drawing/2014/main" id="{09699F9E-C1D4-4ADC-AF77-C7D68995BE5C}"/>
                    </a:ext>
                  </a:extLst>
                </p:cNvPr>
                <p:cNvPicPr/>
                <p:nvPr/>
              </p:nvPicPr>
              <p:blipFill>
                <a:blip r:embed="rId76"/>
                <a:stretch>
                  <a:fillRect/>
                </a:stretch>
              </p:blipFill>
              <p:spPr>
                <a:xfrm>
                  <a:off x="856534" y="2105828"/>
                  <a:ext cx="30240" cy="2844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7">
            <p14:nvContentPartPr>
              <p14:cNvPr id="94" name="Ink 93">
                <a:extLst>
                  <a:ext uri="{FF2B5EF4-FFF2-40B4-BE49-F238E27FC236}">
                    <a16:creationId xmlns:a16="http://schemas.microsoft.com/office/drawing/2014/main" id="{D5007829-1E92-4FD5-B5C6-AD689A41AB51}"/>
                  </a:ext>
                </a:extLst>
              </p14:cNvPr>
              <p14:cNvContentPartPr/>
              <p14:nvPr/>
            </p14:nvContentPartPr>
            <p14:xfrm>
              <a:off x="3760654" y="4754708"/>
              <a:ext cx="508320" cy="34200"/>
            </p14:xfrm>
          </p:contentPart>
        </mc:Choice>
        <mc:Fallback xmlns="">
          <p:pic>
            <p:nvPicPr>
              <p:cNvPr id="94" name="Ink 93">
                <a:extLst>
                  <a:ext uri="{FF2B5EF4-FFF2-40B4-BE49-F238E27FC236}">
                    <a16:creationId xmlns:a16="http://schemas.microsoft.com/office/drawing/2014/main" id="{D5007829-1E92-4FD5-B5C6-AD689A41AB51}"/>
                  </a:ext>
                </a:extLst>
              </p:cNvPr>
              <p:cNvPicPr/>
              <p:nvPr/>
            </p:nvPicPr>
            <p:blipFill>
              <a:blip r:embed="rId78"/>
              <a:stretch>
                <a:fillRect/>
              </a:stretch>
            </p:blipFill>
            <p:spPr>
              <a:xfrm>
                <a:off x="3751654" y="4745708"/>
                <a:ext cx="525960" cy="5184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95" name="Ink 94">
                <a:extLst>
                  <a:ext uri="{FF2B5EF4-FFF2-40B4-BE49-F238E27FC236}">
                    <a16:creationId xmlns:a16="http://schemas.microsoft.com/office/drawing/2014/main" id="{9348A4B9-E95E-4684-99A7-C39EA1E9FF75}"/>
                  </a:ext>
                </a:extLst>
              </p14:cNvPr>
              <p14:cNvContentPartPr/>
              <p14:nvPr/>
            </p14:nvContentPartPr>
            <p14:xfrm>
              <a:off x="3776494" y="5143868"/>
              <a:ext cx="500400" cy="16560"/>
            </p14:xfrm>
          </p:contentPart>
        </mc:Choice>
        <mc:Fallback xmlns="">
          <p:pic>
            <p:nvPicPr>
              <p:cNvPr id="95" name="Ink 94">
                <a:extLst>
                  <a:ext uri="{FF2B5EF4-FFF2-40B4-BE49-F238E27FC236}">
                    <a16:creationId xmlns:a16="http://schemas.microsoft.com/office/drawing/2014/main" id="{9348A4B9-E95E-4684-99A7-C39EA1E9FF75}"/>
                  </a:ext>
                </a:extLst>
              </p:cNvPr>
              <p:cNvPicPr/>
              <p:nvPr/>
            </p:nvPicPr>
            <p:blipFill>
              <a:blip r:embed="rId80"/>
              <a:stretch>
                <a:fillRect/>
              </a:stretch>
            </p:blipFill>
            <p:spPr>
              <a:xfrm>
                <a:off x="3767854" y="5134868"/>
                <a:ext cx="518040" cy="3420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96" name="Ink 95">
                <a:extLst>
                  <a:ext uri="{FF2B5EF4-FFF2-40B4-BE49-F238E27FC236}">
                    <a16:creationId xmlns:a16="http://schemas.microsoft.com/office/drawing/2014/main" id="{1F230B9A-3C43-444F-8C48-30148A3E804B}"/>
                  </a:ext>
                </a:extLst>
              </p14:cNvPr>
              <p14:cNvContentPartPr/>
              <p14:nvPr/>
            </p14:nvContentPartPr>
            <p14:xfrm>
              <a:off x="5836054" y="4690628"/>
              <a:ext cx="524880" cy="33120"/>
            </p14:xfrm>
          </p:contentPart>
        </mc:Choice>
        <mc:Fallback xmlns="">
          <p:pic>
            <p:nvPicPr>
              <p:cNvPr id="96" name="Ink 95">
                <a:extLst>
                  <a:ext uri="{FF2B5EF4-FFF2-40B4-BE49-F238E27FC236}">
                    <a16:creationId xmlns:a16="http://schemas.microsoft.com/office/drawing/2014/main" id="{1F230B9A-3C43-444F-8C48-30148A3E804B}"/>
                  </a:ext>
                </a:extLst>
              </p:cNvPr>
              <p:cNvPicPr/>
              <p:nvPr/>
            </p:nvPicPr>
            <p:blipFill>
              <a:blip r:embed="rId82"/>
              <a:stretch>
                <a:fillRect/>
              </a:stretch>
            </p:blipFill>
            <p:spPr>
              <a:xfrm>
                <a:off x="5827054" y="4681988"/>
                <a:ext cx="542520" cy="50760"/>
              </a:xfrm>
              <a:prstGeom prst="rect">
                <a:avLst/>
              </a:prstGeom>
            </p:spPr>
          </p:pic>
        </mc:Fallback>
      </mc:AlternateContent>
      <mc:AlternateContent xmlns:mc="http://schemas.openxmlformats.org/markup-compatibility/2006" xmlns:p14="http://schemas.microsoft.com/office/powerpoint/2010/main">
        <mc:Choice Requires="p14">
          <p:contentPart p14:bwMode="auto" r:id="rId83">
            <p14:nvContentPartPr>
              <p14:cNvPr id="97" name="Ink 96">
                <a:extLst>
                  <a:ext uri="{FF2B5EF4-FFF2-40B4-BE49-F238E27FC236}">
                    <a16:creationId xmlns:a16="http://schemas.microsoft.com/office/drawing/2014/main" id="{EB8DD68E-811A-4791-B7A7-44964A63A737}"/>
                  </a:ext>
                </a:extLst>
              </p14:cNvPr>
              <p14:cNvContentPartPr/>
              <p14:nvPr/>
            </p14:nvContentPartPr>
            <p14:xfrm>
              <a:off x="5851894" y="5135948"/>
              <a:ext cx="478800" cy="24480"/>
            </p14:xfrm>
          </p:contentPart>
        </mc:Choice>
        <mc:Fallback xmlns="">
          <p:pic>
            <p:nvPicPr>
              <p:cNvPr id="97" name="Ink 96">
                <a:extLst>
                  <a:ext uri="{FF2B5EF4-FFF2-40B4-BE49-F238E27FC236}">
                    <a16:creationId xmlns:a16="http://schemas.microsoft.com/office/drawing/2014/main" id="{EB8DD68E-811A-4791-B7A7-44964A63A737}"/>
                  </a:ext>
                </a:extLst>
              </p:cNvPr>
              <p:cNvPicPr/>
              <p:nvPr/>
            </p:nvPicPr>
            <p:blipFill>
              <a:blip r:embed="rId84"/>
              <a:stretch>
                <a:fillRect/>
              </a:stretch>
            </p:blipFill>
            <p:spPr>
              <a:xfrm>
                <a:off x="5843254" y="5127308"/>
                <a:ext cx="496440" cy="42120"/>
              </a:xfrm>
              <a:prstGeom prst="rect">
                <a:avLst/>
              </a:prstGeom>
            </p:spPr>
          </p:pic>
        </mc:Fallback>
      </mc:AlternateContent>
      <mc:AlternateContent xmlns:mc="http://schemas.openxmlformats.org/markup-compatibility/2006" xmlns:p14="http://schemas.microsoft.com/office/powerpoint/2010/main">
        <mc:Choice Requires="p14">
          <p:contentPart p14:bwMode="auto" r:id="rId85">
            <p14:nvContentPartPr>
              <p14:cNvPr id="98" name="Ink 97">
                <a:extLst>
                  <a:ext uri="{FF2B5EF4-FFF2-40B4-BE49-F238E27FC236}">
                    <a16:creationId xmlns:a16="http://schemas.microsoft.com/office/drawing/2014/main" id="{7D150712-7EA7-4FD7-83E9-86FB27C0C83A}"/>
                  </a:ext>
                </a:extLst>
              </p14:cNvPr>
              <p14:cNvContentPartPr/>
              <p14:nvPr/>
            </p14:nvContentPartPr>
            <p14:xfrm>
              <a:off x="7879414" y="4706828"/>
              <a:ext cx="524520" cy="42480"/>
            </p14:xfrm>
          </p:contentPart>
        </mc:Choice>
        <mc:Fallback xmlns="">
          <p:pic>
            <p:nvPicPr>
              <p:cNvPr id="98" name="Ink 97">
                <a:extLst>
                  <a:ext uri="{FF2B5EF4-FFF2-40B4-BE49-F238E27FC236}">
                    <a16:creationId xmlns:a16="http://schemas.microsoft.com/office/drawing/2014/main" id="{7D150712-7EA7-4FD7-83E9-86FB27C0C83A}"/>
                  </a:ext>
                </a:extLst>
              </p:cNvPr>
              <p:cNvPicPr/>
              <p:nvPr/>
            </p:nvPicPr>
            <p:blipFill>
              <a:blip r:embed="rId86"/>
              <a:stretch>
                <a:fillRect/>
              </a:stretch>
            </p:blipFill>
            <p:spPr>
              <a:xfrm>
                <a:off x="7870774" y="4698188"/>
                <a:ext cx="542160" cy="60120"/>
              </a:xfrm>
              <a:prstGeom prst="rect">
                <a:avLst/>
              </a:prstGeom>
            </p:spPr>
          </p:pic>
        </mc:Fallback>
      </mc:AlternateContent>
      <mc:AlternateContent xmlns:mc="http://schemas.openxmlformats.org/markup-compatibility/2006" xmlns:p14="http://schemas.microsoft.com/office/powerpoint/2010/main">
        <mc:Choice Requires="p14">
          <p:contentPart p14:bwMode="auto" r:id="rId87">
            <p14:nvContentPartPr>
              <p14:cNvPr id="99" name="Ink 98">
                <a:extLst>
                  <a:ext uri="{FF2B5EF4-FFF2-40B4-BE49-F238E27FC236}">
                    <a16:creationId xmlns:a16="http://schemas.microsoft.com/office/drawing/2014/main" id="{57480966-D032-44E7-A21C-2B3BC2366774}"/>
                  </a:ext>
                </a:extLst>
              </p14:cNvPr>
              <p14:cNvContentPartPr/>
              <p14:nvPr/>
            </p14:nvContentPartPr>
            <p14:xfrm>
              <a:off x="7895614" y="5151428"/>
              <a:ext cx="520920" cy="25920"/>
            </p14:xfrm>
          </p:contentPart>
        </mc:Choice>
        <mc:Fallback xmlns="">
          <p:pic>
            <p:nvPicPr>
              <p:cNvPr id="99" name="Ink 98">
                <a:extLst>
                  <a:ext uri="{FF2B5EF4-FFF2-40B4-BE49-F238E27FC236}">
                    <a16:creationId xmlns:a16="http://schemas.microsoft.com/office/drawing/2014/main" id="{57480966-D032-44E7-A21C-2B3BC2366774}"/>
                  </a:ext>
                </a:extLst>
              </p:cNvPr>
              <p:cNvPicPr/>
              <p:nvPr/>
            </p:nvPicPr>
            <p:blipFill>
              <a:blip r:embed="rId88"/>
              <a:stretch>
                <a:fillRect/>
              </a:stretch>
            </p:blipFill>
            <p:spPr>
              <a:xfrm>
                <a:off x="7886614" y="5142428"/>
                <a:ext cx="538560" cy="43560"/>
              </a:xfrm>
              <a:prstGeom prst="rect">
                <a:avLst/>
              </a:prstGeom>
            </p:spPr>
          </p:pic>
        </mc:Fallback>
      </mc:AlternateContent>
      <p:grpSp>
        <p:nvGrpSpPr>
          <p:cNvPr id="104" name="Group 103">
            <a:extLst>
              <a:ext uri="{FF2B5EF4-FFF2-40B4-BE49-F238E27FC236}">
                <a16:creationId xmlns:a16="http://schemas.microsoft.com/office/drawing/2014/main" id="{5EDCF2CB-1527-44D8-B269-52FE1773556A}"/>
              </a:ext>
            </a:extLst>
          </p:cNvPr>
          <p:cNvGrpSpPr/>
          <p:nvPr/>
        </p:nvGrpSpPr>
        <p:grpSpPr>
          <a:xfrm>
            <a:off x="3776494" y="4913468"/>
            <a:ext cx="485640" cy="32400"/>
            <a:chOff x="3776494" y="4913468"/>
            <a:chExt cx="485640" cy="32400"/>
          </a:xfrm>
        </p:grpSpPr>
        <mc:AlternateContent xmlns:mc="http://schemas.openxmlformats.org/markup-compatibility/2006" xmlns:p14="http://schemas.microsoft.com/office/powerpoint/2010/main">
          <mc:Choice Requires="p14">
            <p:contentPart p14:bwMode="auto" r:id="rId89">
              <p14:nvContentPartPr>
                <p14:cNvPr id="102" name="Ink 101">
                  <a:extLst>
                    <a:ext uri="{FF2B5EF4-FFF2-40B4-BE49-F238E27FC236}">
                      <a16:creationId xmlns:a16="http://schemas.microsoft.com/office/drawing/2014/main" id="{042E1316-5985-4D79-A7CD-B6485BB47282}"/>
                    </a:ext>
                  </a:extLst>
                </p14:cNvPr>
                <p14:cNvContentPartPr/>
                <p14:nvPr/>
              </p14:nvContentPartPr>
              <p14:xfrm>
                <a:off x="3776494" y="4913468"/>
                <a:ext cx="149040" cy="16920"/>
              </p14:xfrm>
            </p:contentPart>
          </mc:Choice>
          <mc:Fallback xmlns="">
            <p:pic>
              <p:nvPicPr>
                <p:cNvPr id="102" name="Ink 101">
                  <a:extLst>
                    <a:ext uri="{FF2B5EF4-FFF2-40B4-BE49-F238E27FC236}">
                      <a16:creationId xmlns:a16="http://schemas.microsoft.com/office/drawing/2014/main" id="{042E1316-5985-4D79-A7CD-B6485BB47282}"/>
                    </a:ext>
                  </a:extLst>
                </p:cNvPr>
                <p:cNvPicPr/>
                <p:nvPr/>
              </p:nvPicPr>
              <p:blipFill>
                <a:blip r:embed="rId90"/>
                <a:stretch>
                  <a:fillRect/>
                </a:stretch>
              </p:blipFill>
              <p:spPr>
                <a:xfrm>
                  <a:off x="3767854" y="4904828"/>
                  <a:ext cx="166680" cy="34560"/>
                </a:xfrm>
                <a:prstGeom prst="rect">
                  <a:avLst/>
                </a:prstGeom>
              </p:spPr>
            </p:pic>
          </mc:Fallback>
        </mc:AlternateContent>
        <mc:AlternateContent xmlns:mc="http://schemas.openxmlformats.org/markup-compatibility/2006" xmlns:p14="http://schemas.microsoft.com/office/powerpoint/2010/main">
          <mc:Choice Requires="p14">
            <p:contentPart p14:bwMode="auto" r:id="rId91">
              <p14:nvContentPartPr>
                <p14:cNvPr id="103" name="Ink 102">
                  <a:extLst>
                    <a:ext uri="{FF2B5EF4-FFF2-40B4-BE49-F238E27FC236}">
                      <a16:creationId xmlns:a16="http://schemas.microsoft.com/office/drawing/2014/main" id="{F4498B23-D77E-4CC4-8A54-E7475D8FE036}"/>
                    </a:ext>
                  </a:extLst>
                </p14:cNvPr>
                <p14:cNvContentPartPr/>
                <p14:nvPr/>
              </p14:nvContentPartPr>
              <p14:xfrm>
                <a:off x="4166374" y="4945508"/>
                <a:ext cx="95760" cy="360"/>
              </p14:xfrm>
            </p:contentPart>
          </mc:Choice>
          <mc:Fallback xmlns="">
            <p:pic>
              <p:nvPicPr>
                <p:cNvPr id="103" name="Ink 102">
                  <a:extLst>
                    <a:ext uri="{FF2B5EF4-FFF2-40B4-BE49-F238E27FC236}">
                      <a16:creationId xmlns:a16="http://schemas.microsoft.com/office/drawing/2014/main" id="{F4498B23-D77E-4CC4-8A54-E7475D8FE036}"/>
                    </a:ext>
                  </a:extLst>
                </p:cNvPr>
                <p:cNvPicPr/>
                <p:nvPr/>
              </p:nvPicPr>
              <p:blipFill>
                <a:blip r:embed="rId92"/>
                <a:stretch>
                  <a:fillRect/>
                </a:stretch>
              </p:blipFill>
              <p:spPr>
                <a:xfrm>
                  <a:off x="4157374" y="4936508"/>
                  <a:ext cx="113400" cy="18000"/>
                </a:xfrm>
                <a:prstGeom prst="rect">
                  <a:avLst/>
                </a:prstGeom>
              </p:spPr>
            </p:pic>
          </mc:Fallback>
        </mc:AlternateContent>
      </p:grpSp>
      <p:grpSp>
        <p:nvGrpSpPr>
          <p:cNvPr id="107" name="Group 106">
            <a:extLst>
              <a:ext uri="{FF2B5EF4-FFF2-40B4-BE49-F238E27FC236}">
                <a16:creationId xmlns:a16="http://schemas.microsoft.com/office/drawing/2014/main" id="{72D5AEEC-498D-4A1B-B98D-7CE1586FC7A7}"/>
              </a:ext>
            </a:extLst>
          </p:cNvPr>
          <p:cNvGrpSpPr/>
          <p:nvPr/>
        </p:nvGrpSpPr>
        <p:grpSpPr>
          <a:xfrm>
            <a:off x="5827774" y="4889708"/>
            <a:ext cx="516600" cy="24120"/>
            <a:chOff x="5827774" y="4889708"/>
            <a:chExt cx="516600" cy="24120"/>
          </a:xfrm>
        </p:grpSpPr>
        <mc:AlternateContent xmlns:mc="http://schemas.openxmlformats.org/markup-compatibility/2006" xmlns:p14="http://schemas.microsoft.com/office/powerpoint/2010/main">
          <mc:Choice Requires="p14">
            <p:contentPart p14:bwMode="auto" r:id="rId93">
              <p14:nvContentPartPr>
                <p14:cNvPr id="105" name="Ink 104">
                  <a:extLst>
                    <a:ext uri="{FF2B5EF4-FFF2-40B4-BE49-F238E27FC236}">
                      <a16:creationId xmlns:a16="http://schemas.microsoft.com/office/drawing/2014/main" id="{0F0B4AF7-4622-4D1B-9741-26F1D6D3C169}"/>
                    </a:ext>
                  </a:extLst>
                </p14:cNvPr>
                <p14:cNvContentPartPr/>
                <p14:nvPr/>
              </p14:nvContentPartPr>
              <p14:xfrm>
                <a:off x="5827774" y="4904828"/>
                <a:ext cx="174600" cy="9000"/>
              </p14:xfrm>
            </p:contentPart>
          </mc:Choice>
          <mc:Fallback xmlns="">
            <p:pic>
              <p:nvPicPr>
                <p:cNvPr id="105" name="Ink 104">
                  <a:extLst>
                    <a:ext uri="{FF2B5EF4-FFF2-40B4-BE49-F238E27FC236}">
                      <a16:creationId xmlns:a16="http://schemas.microsoft.com/office/drawing/2014/main" id="{0F0B4AF7-4622-4D1B-9741-26F1D6D3C169}"/>
                    </a:ext>
                  </a:extLst>
                </p:cNvPr>
                <p:cNvPicPr/>
                <p:nvPr/>
              </p:nvPicPr>
              <p:blipFill>
                <a:blip r:embed="rId94"/>
                <a:stretch>
                  <a:fillRect/>
                </a:stretch>
              </p:blipFill>
              <p:spPr>
                <a:xfrm>
                  <a:off x="5819134" y="4896188"/>
                  <a:ext cx="192240" cy="26640"/>
                </a:xfrm>
                <a:prstGeom prst="rect">
                  <a:avLst/>
                </a:prstGeom>
              </p:spPr>
            </p:pic>
          </mc:Fallback>
        </mc:AlternateContent>
        <mc:AlternateContent xmlns:mc="http://schemas.openxmlformats.org/markup-compatibility/2006" xmlns:p14="http://schemas.microsoft.com/office/powerpoint/2010/main">
          <mc:Choice Requires="p14">
            <p:contentPart p14:bwMode="auto" r:id="rId95">
              <p14:nvContentPartPr>
                <p14:cNvPr id="106" name="Ink 105">
                  <a:extLst>
                    <a:ext uri="{FF2B5EF4-FFF2-40B4-BE49-F238E27FC236}">
                      <a16:creationId xmlns:a16="http://schemas.microsoft.com/office/drawing/2014/main" id="{620C349D-D022-45A4-80AE-461E25D33836}"/>
                    </a:ext>
                  </a:extLst>
                </p14:cNvPr>
                <p14:cNvContentPartPr/>
                <p14:nvPr/>
              </p14:nvContentPartPr>
              <p14:xfrm>
                <a:off x="6178054" y="4889708"/>
                <a:ext cx="166320" cy="360"/>
              </p14:xfrm>
            </p:contentPart>
          </mc:Choice>
          <mc:Fallback xmlns="">
            <p:pic>
              <p:nvPicPr>
                <p:cNvPr id="106" name="Ink 105">
                  <a:extLst>
                    <a:ext uri="{FF2B5EF4-FFF2-40B4-BE49-F238E27FC236}">
                      <a16:creationId xmlns:a16="http://schemas.microsoft.com/office/drawing/2014/main" id="{620C349D-D022-45A4-80AE-461E25D33836}"/>
                    </a:ext>
                  </a:extLst>
                </p:cNvPr>
                <p:cNvPicPr/>
                <p:nvPr/>
              </p:nvPicPr>
              <p:blipFill>
                <a:blip r:embed="rId96"/>
                <a:stretch>
                  <a:fillRect/>
                </a:stretch>
              </p:blipFill>
              <p:spPr>
                <a:xfrm>
                  <a:off x="6169054" y="4881068"/>
                  <a:ext cx="183960" cy="18000"/>
                </a:xfrm>
                <a:prstGeom prst="rect">
                  <a:avLst/>
                </a:prstGeom>
              </p:spPr>
            </p:pic>
          </mc:Fallback>
        </mc:AlternateContent>
      </p:grpSp>
      <p:grpSp>
        <p:nvGrpSpPr>
          <p:cNvPr id="110" name="Group 109">
            <a:extLst>
              <a:ext uri="{FF2B5EF4-FFF2-40B4-BE49-F238E27FC236}">
                <a16:creationId xmlns:a16="http://schemas.microsoft.com/office/drawing/2014/main" id="{A58E3E6C-623E-4A73-8716-0A1D2EBEEDBE}"/>
              </a:ext>
            </a:extLst>
          </p:cNvPr>
          <p:cNvGrpSpPr/>
          <p:nvPr/>
        </p:nvGrpSpPr>
        <p:grpSpPr>
          <a:xfrm>
            <a:off x="7911094" y="4896908"/>
            <a:ext cx="500760" cy="17280"/>
            <a:chOff x="7911094" y="4896908"/>
            <a:chExt cx="500760" cy="17280"/>
          </a:xfrm>
        </p:grpSpPr>
        <mc:AlternateContent xmlns:mc="http://schemas.openxmlformats.org/markup-compatibility/2006" xmlns:p14="http://schemas.microsoft.com/office/powerpoint/2010/main">
          <mc:Choice Requires="p14">
            <p:contentPart p14:bwMode="auto" r:id="rId97">
              <p14:nvContentPartPr>
                <p14:cNvPr id="108" name="Ink 107">
                  <a:extLst>
                    <a:ext uri="{FF2B5EF4-FFF2-40B4-BE49-F238E27FC236}">
                      <a16:creationId xmlns:a16="http://schemas.microsoft.com/office/drawing/2014/main" id="{CB1D9045-7A0A-43EA-939C-799C0371DEBE}"/>
                    </a:ext>
                  </a:extLst>
                </p14:cNvPr>
                <p14:cNvContentPartPr/>
                <p14:nvPr/>
              </p14:nvContentPartPr>
              <p14:xfrm>
                <a:off x="7911094" y="4896908"/>
                <a:ext cx="206280" cy="10800"/>
              </p14:xfrm>
            </p:contentPart>
          </mc:Choice>
          <mc:Fallback xmlns="">
            <p:pic>
              <p:nvPicPr>
                <p:cNvPr id="108" name="Ink 107">
                  <a:extLst>
                    <a:ext uri="{FF2B5EF4-FFF2-40B4-BE49-F238E27FC236}">
                      <a16:creationId xmlns:a16="http://schemas.microsoft.com/office/drawing/2014/main" id="{CB1D9045-7A0A-43EA-939C-799C0371DEBE}"/>
                    </a:ext>
                  </a:extLst>
                </p:cNvPr>
                <p:cNvPicPr/>
                <p:nvPr/>
              </p:nvPicPr>
              <p:blipFill>
                <a:blip r:embed="rId98"/>
                <a:stretch>
                  <a:fillRect/>
                </a:stretch>
              </p:blipFill>
              <p:spPr>
                <a:xfrm>
                  <a:off x="7902094" y="4888268"/>
                  <a:ext cx="22392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99">
              <p14:nvContentPartPr>
                <p14:cNvPr id="109" name="Ink 108">
                  <a:extLst>
                    <a:ext uri="{FF2B5EF4-FFF2-40B4-BE49-F238E27FC236}">
                      <a16:creationId xmlns:a16="http://schemas.microsoft.com/office/drawing/2014/main" id="{41393C07-F93D-421A-8D55-99CC4EFDA3B5}"/>
                    </a:ext>
                  </a:extLst>
                </p14:cNvPr>
                <p14:cNvContentPartPr/>
                <p14:nvPr/>
              </p14:nvContentPartPr>
              <p14:xfrm>
                <a:off x="8277214" y="4905548"/>
                <a:ext cx="134640" cy="8640"/>
              </p14:xfrm>
            </p:contentPart>
          </mc:Choice>
          <mc:Fallback xmlns="">
            <p:pic>
              <p:nvPicPr>
                <p:cNvPr id="109" name="Ink 108">
                  <a:extLst>
                    <a:ext uri="{FF2B5EF4-FFF2-40B4-BE49-F238E27FC236}">
                      <a16:creationId xmlns:a16="http://schemas.microsoft.com/office/drawing/2014/main" id="{41393C07-F93D-421A-8D55-99CC4EFDA3B5}"/>
                    </a:ext>
                  </a:extLst>
                </p:cNvPr>
                <p:cNvPicPr/>
                <p:nvPr/>
              </p:nvPicPr>
              <p:blipFill>
                <a:blip r:embed="rId100"/>
                <a:stretch>
                  <a:fillRect/>
                </a:stretch>
              </p:blipFill>
              <p:spPr>
                <a:xfrm>
                  <a:off x="8268214" y="4896548"/>
                  <a:ext cx="152280" cy="262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01">
            <p14:nvContentPartPr>
              <p14:cNvPr id="113" name="Ink 112">
                <a:extLst>
                  <a:ext uri="{FF2B5EF4-FFF2-40B4-BE49-F238E27FC236}">
                    <a16:creationId xmlns:a16="http://schemas.microsoft.com/office/drawing/2014/main" id="{3D3DEFEC-CEF5-483B-8E4F-01EEC453351D}"/>
                  </a:ext>
                </a:extLst>
              </p14:cNvPr>
              <p14:cNvContentPartPr/>
              <p14:nvPr/>
            </p14:nvContentPartPr>
            <p14:xfrm>
              <a:off x="8936734" y="4302188"/>
              <a:ext cx="32760" cy="294120"/>
            </p14:xfrm>
          </p:contentPart>
        </mc:Choice>
        <mc:Fallback xmlns="">
          <p:pic>
            <p:nvPicPr>
              <p:cNvPr id="113" name="Ink 112">
                <a:extLst>
                  <a:ext uri="{FF2B5EF4-FFF2-40B4-BE49-F238E27FC236}">
                    <a16:creationId xmlns:a16="http://schemas.microsoft.com/office/drawing/2014/main" id="{3D3DEFEC-CEF5-483B-8E4F-01EEC453351D}"/>
                  </a:ext>
                </a:extLst>
              </p:cNvPr>
              <p:cNvPicPr/>
              <p:nvPr/>
            </p:nvPicPr>
            <p:blipFill>
              <a:blip r:embed="rId102"/>
              <a:stretch>
                <a:fillRect/>
              </a:stretch>
            </p:blipFill>
            <p:spPr>
              <a:xfrm>
                <a:off x="8927734" y="4293188"/>
                <a:ext cx="50400" cy="311760"/>
              </a:xfrm>
              <a:prstGeom prst="rect">
                <a:avLst/>
              </a:prstGeom>
            </p:spPr>
          </p:pic>
        </mc:Fallback>
      </mc:AlternateContent>
      <p:grpSp>
        <p:nvGrpSpPr>
          <p:cNvPr id="117" name="Group 116">
            <a:extLst>
              <a:ext uri="{FF2B5EF4-FFF2-40B4-BE49-F238E27FC236}">
                <a16:creationId xmlns:a16="http://schemas.microsoft.com/office/drawing/2014/main" id="{AA870F78-5D38-48A5-A4A0-8DE6E2FB668D}"/>
              </a:ext>
            </a:extLst>
          </p:cNvPr>
          <p:cNvGrpSpPr/>
          <p:nvPr/>
        </p:nvGrpSpPr>
        <p:grpSpPr>
          <a:xfrm>
            <a:off x="9294574" y="4309388"/>
            <a:ext cx="342360" cy="278280"/>
            <a:chOff x="9294574" y="4309388"/>
            <a:chExt cx="342360" cy="278280"/>
          </a:xfrm>
        </p:grpSpPr>
        <mc:AlternateContent xmlns:mc="http://schemas.openxmlformats.org/markup-compatibility/2006" xmlns:p14="http://schemas.microsoft.com/office/powerpoint/2010/main">
          <mc:Choice Requires="p14">
            <p:contentPart p14:bwMode="auto" r:id="rId103">
              <p14:nvContentPartPr>
                <p14:cNvPr id="114" name="Ink 113">
                  <a:extLst>
                    <a:ext uri="{FF2B5EF4-FFF2-40B4-BE49-F238E27FC236}">
                      <a16:creationId xmlns:a16="http://schemas.microsoft.com/office/drawing/2014/main" id="{9117E4BA-4228-4C26-A58D-77C0C4A8ED7F}"/>
                    </a:ext>
                  </a:extLst>
                </p14:cNvPr>
                <p14:cNvContentPartPr/>
                <p14:nvPr/>
              </p14:nvContentPartPr>
              <p14:xfrm>
                <a:off x="9603814" y="4309748"/>
                <a:ext cx="33120" cy="277920"/>
              </p14:xfrm>
            </p:contentPart>
          </mc:Choice>
          <mc:Fallback xmlns="">
            <p:pic>
              <p:nvPicPr>
                <p:cNvPr id="114" name="Ink 113">
                  <a:extLst>
                    <a:ext uri="{FF2B5EF4-FFF2-40B4-BE49-F238E27FC236}">
                      <a16:creationId xmlns:a16="http://schemas.microsoft.com/office/drawing/2014/main" id="{9117E4BA-4228-4C26-A58D-77C0C4A8ED7F}"/>
                    </a:ext>
                  </a:extLst>
                </p:cNvPr>
                <p:cNvPicPr/>
                <p:nvPr/>
              </p:nvPicPr>
              <p:blipFill>
                <a:blip r:embed="rId104"/>
                <a:stretch>
                  <a:fillRect/>
                </a:stretch>
              </p:blipFill>
              <p:spPr>
                <a:xfrm>
                  <a:off x="9595174" y="4301108"/>
                  <a:ext cx="50760" cy="295560"/>
                </a:xfrm>
                <a:prstGeom prst="rect">
                  <a:avLst/>
                </a:prstGeom>
              </p:spPr>
            </p:pic>
          </mc:Fallback>
        </mc:AlternateContent>
        <mc:AlternateContent xmlns:mc="http://schemas.openxmlformats.org/markup-compatibility/2006" xmlns:p14="http://schemas.microsoft.com/office/powerpoint/2010/main">
          <mc:Choice Requires="p14">
            <p:contentPart p14:bwMode="auto" r:id="rId105">
              <p14:nvContentPartPr>
                <p14:cNvPr id="115" name="Ink 114">
                  <a:extLst>
                    <a:ext uri="{FF2B5EF4-FFF2-40B4-BE49-F238E27FC236}">
                      <a16:creationId xmlns:a16="http://schemas.microsoft.com/office/drawing/2014/main" id="{FBF7D5F0-A4BC-49DA-B9E6-EFA05ADB8285}"/>
                    </a:ext>
                  </a:extLst>
                </p14:cNvPr>
                <p14:cNvContentPartPr/>
                <p14:nvPr/>
              </p14:nvContentPartPr>
              <p14:xfrm>
                <a:off x="9294574" y="4309388"/>
                <a:ext cx="5400" cy="62640"/>
              </p14:xfrm>
            </p:contentPart>
          </mc:Choice>
          <mc:Fallback xmlns="">
            <p:pic>
              <p:nvPicPr>
                <p:cNvPr id="115" name="Ink 114">
                  <a:extLst>
                    <a:ext uri="{FF2B5EF4-FFF2-40B4-BE49-F238E27FC236}">
                      <a16:creationId xmlns:a16="http://schemas.microsoft.com/office/drawing/2014/main" id="{FBF7D5F0-A4BC-49DA-B9E6-EFA05ADB8285}"/>
                    </a:ext>
                  </a:extLst>
                </p:cNvPr>
                <p:cNvPicPr/>
                <p:nvPr/>
              </p:nvPicPr>
              <p:blipFill>
                <a:blip r:embed="rId106"/>
                <a:stretch>
                  <a:fillRect/>
                </a:stretch>
              </p:blipFill>
              <p:spPr>
                <a:xfrm>
                  <a:off x="9285934" y="4300388"/>
                  <a:ext cx="23040" cy="80280"/>
                </a:xfrm>
                <a:prstGeom prst="rect">
                  <a:avLst/>
                </a:prstGeom>
              </p:spPr>
            </p:pic>
          </mc:Fallback>
        </mc:AlternateContent>
        <mc:AlternateContent xmlns:mc="http://schemas.openxmlformats.org/markup-compatibility/2006" xmlns:p14="http://schemas.microsoft.com/office/powerpoint/2010/main">
          <mc:Choice Requires="p14">
            <p:contentPart p14:bwMode="auto" r:id="rId107">
              <p14:nvContentPartPr>
                <p14:cNvPr id="116" name="Ink 115">
                  <a:extLst>
                    <a:ext uri="{FF2B5EF4-FFF2-40B4-BE49-F238E27FC236}">
                      <a16:creationId xmlns:a16="http://schemas.microsoft.com/office/drawing/2014/main" id="{7995A365-6C29-45F6-999B-745E0C2477D1}"/>
                    </a:ext>
                  </a:extLst>
                </p14:cNvPr>
                <p14:cNvContentPartPr/>
                <p14:nvPr/>
              </p14:nvContentPartPr>
              <p14:xfrm>
                <a:off x="9302494" y="4428548"/>
                <a:ext cx="9000" cy="150480"/>
              </p14:xfrm>
            </p:contentPart>
          </mc:Choice>
          <mc:Fallback xmlns="">
            <p:pic>
              <p:nvPicPr>
                <p:cNvPr id="116" name="Ink 115">
                  <a:extLst>
                    <a:ext uri="{FF2B5EF4-FFF2-40B4-BE49-F238E27FC236}">
                      <a16:creationId xmlns:a16="http://schemas.microsoft.com/office/drawing/2014/main" id="{7995A365-6C29-45F6-999B-745E0C2477D1}"/>
                    </a:ext>
                  </a:extLst>
                </p:cNvPr>
                <p:cNvPicPr/>
                <p:nvPr/>
              </p:nvPicPr>
              <p:blipFill>
                <a:blip r:embed="rId108"/>
                <a:stretch>
                  <a:fillRect/>
                </a:stretch>
              </p:blipFill>
              <p:spPr>
                <a:xfrm>
                  <a:off x="9293854" y="4419908"/>
                  <a:ext cx="26640" cy="1681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09">
            <p14:nvContentPartPr>
              <p14:cNvPr id="119" name="Ink 118">
                <a:extLst>
                  <a:ext uri="{FF2B5EF4-FFF2-40B4-BE49-F238E27FC236}">
                    <a16:creationId xmlns:a16="http://schemas.microsoft.com/office/drawing/2014/main" id="{20588582-BEE7-4F93-B98F-8A99DA033319}"/>
                  </a:ext>
                </a:extLst>
              </p14:cNvPr>
              <p14:cNvContentPartPr/>
              <p14:nvPr/>
            </p14:nvContentPartPr>
            <p14:xfrm>
              <a:off x="3227494" y="2194388"/>
              <a:ext cx="1074240" cy="495720"/>
            </p14:xfrm>
          </p:contentPart>
        </mc:Choice>
        <mc:Fallback xmlns="">
          <p:pic>
            <p:nvPicPr>
              <p:cNvPr id="119" name="Ink 118">
                <a:extLst>
                  <a:ext uri="{FF2B5EF4-FFF2-40B4-BE49-F238E27FC236}">
                    <a16:creationId xmlns:a16="http://schemas.microsoft.com/office/drawing/2014/main" id="{20588582-BEE7-4F93-B98F-8A99DA033319}"/>
                  </a:ext>
                </a:extLst>
              </p:cNvPr>
              <p:cNvPicPr/>
              <p:nvPr/>
            </p:nvPicPr>
            <p:blipFill>
              <a:blip r:embed="rId110"/>
              <a:stretch>
                <a:fillRect/>
              </a:stretch>
            </p:blipFill>
            <p:spPr>
              <a:xfrm>
                <a:off x="3218494" y="2185748"/>
                <a:ext cx="1091880" cy="513360"/>
              </a:xfrm>
              <a:prstGeom prst="rect">
                <a:avLst/>
              </a:prstGeom>
            </p:spPr>
          </p:pic>
        </mc:Fallback>
      </mc:AlternateContent>
      <p:grpSp>
        <p:nvGrpSpPr>
          <p:cNvPr id="126" name="Group 125">
            <a:extLst>
              <a:ext uri="{FF2B5EF4-FFF2-40B4-BE49-F238E27FC236}">
                <a16:creationId xmlns:a16="http://schemas.microsoft.com/office/drawing/2014/main" id="{2C812E87-7A52-4921-8DA8-49E44896AA67}"/>
              </a:ext>
            </a:extLst>
          </p:cNvPr>
          <p:cNvGrpSpPr/>
          <p:nvPr/>
        </p:nvGrpSpPr>
        <p:grpSpPr>
          <a:xfrm>
            <a:off x="2678494" y="2162708"/>
            <a:ext cx="1653840" cy="938880"/>
            <a:chOff x="2678494" y="2162708"/>
            <a:chExt cx="1653840" cy="938880"/>
          </a:xfrm>
        </p:grpSpPr>
        <mc:AlternateContent xmlns:mc="http://schemas.openxmlformats.org/markup-compatibility/2006" xmlns:p14="http://schemas.microsoft.com/office/powerpoint/2010/main">
          <mc:Choice Requires="p14">
            <p:contentPart p14:bwMode="auto" r:id="rId111">
              <p14:nvContentPartPr>
                <p14:cNvPr id="120" name="Ink 119">
                  <a:extLst>
                    <a:ext uri="{FF2B5EF4-FFF2-40B4-BE49-F238E27FC236}">
                      <a16:creationId xmlns:a16="http://schemas.microsoft.com/office/drawing/2014/main" id="{9DE3972E-BCDD-413E-A2CE-32FB5FD66384}"/>
                    </a:ext>
                  </a:extLst>
                </p14:cNvPr>
                <p14:cNvContentPartPr/>
                <p14:nvPr/>
              </p14:nvContentPartPr>
              <p14:xfrm>
                <a:off x="2678494" y="2162708"/>
                <a:ext cx="1653840" cy="938880"/>
              </p14:xfrm>
            </p:contentPart>
          </mc:Choice>
          <mc:Fallback xmlns="">
            <p:pic>
              <p:nvPicPr>
                <p:cNvPr id="120" name="Ink 119">
                  <a:extLst>
                    <a:ext uri="{FF2B5EF4-FFF2-40B4-BE49-F238E27FC236}">
                      <a16:creationId xmlns:a16="http://schemas.microsoft.com/office/drawing/2014/main" id="{9DE3972E-BCDD-413E-A2CE-32FB5FD66384}"/>
                    </a:ext>
                  </a:extLst>
                </p:cNvPr>
                <p:cNvPicPr/>
                <p:nvPr/>
              </p:nvPicPr>
              <p:blipFill>
                <a:blip r:embed="rId112"/>
                <a:stretch>
                  <a:fillRect/>
                </a:stretch>
              </p:blipFill>
              <p:spPr>
                <a:xfrm>
                  <a:off x="2669854" y="2153708"/>
                  <a:ext cx="1671480" cy="956520"/>
                </a:xfrm>
                <a:prstGeom prst="rect">
                  <a:avLst/>
                </a:prstGeom>
              </p:spPr>
            </p:pic>
          </mc:Fallback>
        </mc:AlternateContent>
        <mc:AlternateContent xmlns:mc="http://schemas.openxmlformats.org/markup-compatibility/2006" xmlns:p14="http://schemas.microsoft.com/office/powerpoint/2010/main">
          <mc:Choice Requires="p14">
            <p:contentPart p14:bwMode="auto" r:id="rId113">
              <p14:nvContentPartPr>
                <p14:cNvPr id="121" name="Ink 120">
                  <a:extLst>
                    <a:ext uri="{FF2B5EF4-FFF2-40B4-BE49-F238E27FC236}">
                      <a16:creationId xmlns:a16="http://schemas.microsoft.com/office/drawing/2014/main" id="{4F033A56-ED81-4E9C-BE48-8125429B41A0}"/>
                    </a:ext>
                  </a:extLst>
                </p14:cNvPr>
                <p14:cNvContentPartPr/>
                <p14:nvPr/>
              </p14:nvContentPartPr>
              <p14:xfrm>
                <a:off x="2941654" y="2233988"/>
                <a:ext cx="8280" cy="111240"/>
              </p14:xfrm>
            </p:contentPart>
          </mc:Choice>
          <mc:Fallback xmlns="">
            <p:pic>
              <p:nvPicPr>
                <p:cNvPr id="121" name="Ink 120">
                  <a:extLst>
                    <a:ext uri="{FF2B5EF4-FFF2-40B4-BE49-F238E27FC236}">
                      <a16:creationId xmlns:a16="http://schemas.microsoft.com/office/drawing/2014/main" id="{4F033A56-ED81-4E9C-BE48-8125429B41A0}"/>
                    </a:ext>
                  </a:extLst>
                </p:cNvPr>
                <p:cNvPicPr/>
                <p:nvPr/>
              </p:nvPicPr>
              <p:blipFill>
                <a:blip r:embed="rId114"/>
                <a:stretch>
                  <a:fillRect/>
                </a:stretch>
              </p:blipFill>
              <p:spPr>
                <a:xfrm>
                  <a:off x="2933014" y="2225348"/>
                  <a:ext cx="25920" cy="128880"/>
                </a:xfrm>
                <a:prstGeom prst="rect">
                  <a:avLst/>
                </a:prstGeom>
              </p:spPr>
            </p:pic>
          </mc:Fallback>
        </mc:AlternateContent>
        <mc:AlternateContent xmlns:mc="http://schemas.openxmlformats.org/markup-compatibility/2006" xmlns:p14="http://schemas.microsoft.com/office/powerpoint/2010/main">
          <mc:Choice Requires="p14">
            <p:contentPart p14:bwMode="auto" r:id="rId115">
              <p14:nvContentPartPr>
                <p14:cNvPr id="122" name="Ink 121">
                  <a:extLst>
                    <a:ext uri="{FF2B5EF4-FFF2-40B4-BE49-F238E27FC236}">
                      <a16:creationId xmlns:a16="http://schemas.microsoft.com/office/drawing/2014/main" id="{B6D76E23-8C47-4188-8F18-5DE4B57A518C}"/>
                    </a:ext>
                  </a:extLst>
                </p14:cNvPr>
                <p14:cNvContentPartPr/>
                <p14:nvPr/>
              </p14:nvContentPartPr>
              <p14:xfrm>
                <a:off x="2949574" y="2544308"/>
                <a:ext cx="32400" cy="142920"/>
              </p14:xfrm>
            </p:contentPart>
          </mc:Choice>
          <mc:Fallback xmlns="">
            <p:pic>
              <p:nvPicPr>
                <p:cNvPr id="122" name="Ink 121">
                  <a:extLst>
                    <a:ext uri="{FF2B5EF4-FFF2-40B4-BE49-F238E27FC236}">
                      <a16:creationId xmlns:a16="http://schemas.microsoft.com/office/drawing/2014/main" id="{B6D76E23-8C47-4188-8F18-5DE4B57A518C}"/>
                    </a:ext>
                  </a:extLst>
                </p:cNvPr>
                <p:cNvPicPr/>
                <p:nvPr/>
              </p:nvPicPr>
              <p:blipFill>
                <a:blip r:embed="rId116"/>
                <a:stretch>
                  <a:fillRect/>
                </a:stretch>
              </p:blipFill>
              <p:spPr>
                <a:xfrm>
                  <a:off x="2940574" y="2535308"/>
                  <a:ext cx="50040" cy="160560"/>
                </a:xfrm>
                <a:prstGeom prst="rect">
                  <a:avLst/>
                </a:prstGeom>
              </p:spPr>
            </p:pic>
          </mc:Fallback>
        </mc:AlternateContent>
        <mc:AlternateContent xmlns:mc="http://schemas.openxmlformats.org/markup-compatibility/2006" xmlns:p14="http://schemas.microsoft.com/office/powerpoint/2010/main">
          <mc:Choice Requires="p14">
            <p:contentPart p14:bwMode="auto" r:id="rId117">
              <p14:nvContentPartPr>
                <p14:cNvPr id="123" name="Ink 122">
                  <a:extLst>
                    <a:ext uri="{FF2B5EF4-FFF2-40B4-BE49-F238E27FC236}">
                      <a16:creationId xmlns:a16="http://schemas.microsoft.com/office/drawing/2014/main" id="{7008D561-8349-447A-BE00-F791E720B2E4}"/>
                    </a:ext>
                  </a:extLst>
                </p14:cNvPr>
                <p14:cNvContentPartPr/>
                <p14:nvPr/>
              </p14:nvContentPartPr>
              <p14:xfrm>
                <a:off x="3148294" y="2790548"/>
                <a:ext cx="180360" cy="48240"/>
              </p14:xfrm>
            </p:contentPart>
          </mc:Choice>
          <mc:Fallback xmlns="">
            <p:pic>
              <p:nvPicPr>
                <p:cNvPr id="123" name="Ink 122">
                  <a:extLst>
                    <a:ext uri="{FF2B5EF4-FFF2-40B4-BE49-F238E27FC236}">
                      <a16:creationId xmlns:a16="http://schemas.microsoft.com/office/drawing/2014/main" id="{7008D561-8349-447A-BE00-F791E720B2E4}"/>
                    </a:ext>
                  </a:extLst>
                </p:cNvPr>
                <p:cNvPicPr/>
                <p:nvPr/>
              </p:nvPicPr>
              <p:blipFill>
                <a:blip r:embed="rId118"/>
                <a:stretch>
                  <a:fillRect/>
                </a:stretch>
              </p:blipFill>
              <p:spPr>
                <a:xfrm>
                  <a:off x="3139654" y="2781908"/>
                  <a:ext cx="198000" cy="65880"/>
                </a:xfrm>
                <a:prstGeom prst="rect">
                  <a:avLst/>
                </a:prstGeom>
              </p:spPr>
            </p:pic>
          </mc:Fallback>
        </mc:AlternateContent>
        <mc:AlternateContent xmlns:mc="http://schemas.openxmlformats.org/markup-compatibility/2006" xmlns:p14="http://schemas.microsoft.com/office/powerpoint/2010/main">
          <mc:Choice Requires="p14">
            <p:contentPart p14:bwMode="auto" r:id="rId119">
              <p14:nvContentPartPr>
                <p14:cNvPr id="124" name="Ink 123">
                  <a:extLst>
                    <a:ext uri="{FF2B5EF4-FFF2-40B4-BE49-F238E27FC236}">
                      <a16:creationId xmlns:a16="http://schemas.microsoft.com/office/drawing/2014/main" id="{EFC223FD-F7F5-4A89-8CDD-26DFDD4601F0}"/>
                    </a:ext>
                  </a:extLst>
                </p14:cNvPr>
                <p14:cNvContentPartPr/>
                <p14:nvPr/>
              </p14:nvContentPartPr>
              <p14:xfrm>
                <a:off x="3625294" y="2878028"/>
                <a:ext cx="334800" cy="48960"/>
              </p14:xfrm>
            </p:contentPart>
          </mc:Choice>
          <mc:Fallback xmlns="">
            <p:pic>
              <p:nvPicPr>
                <p:cNvPr id="124" name="Ink 123">
                  <a:extLst>
                    <a:ext uri="{FF2B5EF4-FFF2-40B4-BE49-F238E27FC236}">
                      <a16:creationId xmlns:a16="http://schemas.microsoft.com/office/drawing/2014/main" id="{EFC223FD-F7F5-4A89-8CDD-26DFDD4601F0}"/>
                    </a:ext>
                  </a:extLst>
                </p:cNvPr>
                <p:cNvPicPr/>
                <p:nvPr/>
              </p:nvPicPr>
              <p:blipFill>
                <a:blip r:embed="rId120"/>
                <a:stretch>
                  <a:fillRect/>
                </a:stretch>
              </p:blipFill>
              <p:spPr>
                <a:xfrm>
                  <a:off x="3616654" y="2869388"/>
                  <a:ext cx="352440" cy="66600"/>
                </a:xfrm>
                <a:prstGeom prst="rect">
                  <a:avLst/>
                </a:prstGeom>
              </p:spPr>
            </p:pic>
          </mc:Fallback>
        </mc:AlternateContent>
        <mc:AlternateContent xmlns:mc="http://schemas.openxmlformats.org/markup-compatibility/2006" xmlns:p14="http://schemas.microsoft.com/office/powerpoint/2010/main">
          <mc:Choice Requires="p14">
            <p:contentPart p14:bwMode="auto" r:id="rId121">
              <p14:nvContentPartPr>
                <p14:cNvPr id="125" name="Ink 124">
                  <a:extLst>
                    <a:ext uri="{FF2B5EF4-FFF2-40B4-BE49-F238E27FC236}">
                      <a16:creationId xmlns:a16="http://schemas.microsoft.com/office/drawing/2014/main" id="{8040E421-2517-42D3-A00F-C162DFC7EA61}"/>
                    </a:ext>
                  </a:extLst>
                </p14:cNvPr>
                <p14:cNvContentPartPr/>
                <p14:nvPr/>
              </p14:nvContentPartPr>
              <p14:xfrm>
                <a:off x="4134334" y="2857148"/>
                <a:ext cx="171360" cy="5400"/>
              </p14:xfrm>
            </p:contentPart>
          </mc:Choice>
          <mc:Fallback xmlns="">
            <p:pic>
              <p:nvPicPr>
                <p:cNvPr id="125" name="Ink 124">
                  <a:extLst>
                    <a:ext uri="{FF2B5EF4-FFF2-40B4-BE49-F238E27FC236}">
                      <a16:creationId xmlns:a16="http://schemas.microsoft.com/office/drawing/2014/main" id="{8040E421-2517-42D3-A00F-C162DFC7EA61}"/>
                    </a:ext>
                  </a:extLst>
                </p:cNvPr>
                <p:cNvPicPr/>
                <p:nvPr/>
              </p:nvPicPr>
              <p:blipFill>
                <a:blip r:embed="rId122"/>
                <a:stretch>
                  <a:fillRect/>
                </a:stretch>
              </p:blipFill>
              <p:spPr>
                <a:xfrm>
                  <a:off x="4125694" y="2848508"/>
                  <a:ext cx="189000" cy="23040"/>
                </a:xfrm>
                <a:prstGeom prst="rect">
                  <a:avLst/>
                </a:prstGeom>
              </p:spPr>
            </p:pic>
          </mc:Fallback>
        </mc:AlternateContent>
      </p:grpSp>
      <p:sp>
        <p:nvSpPr>
          <p:cNvPr id="129" name="TextBox 128">
            <a:extLst>
              <a:ext uri="{FF2B5EF4-FFF2-40B4-BE49-F238E27FC236}">
                <a16:creationId xmlns:a16="http://schemas.microsoft.com/office/drawing/2014/main" id="{8A895A55-1BFE-4DA0-9563-19F72FC5483B}"/>
              </a:ext>
            </a:extLst>
          </p:cNvPr>
          <p:cNvSpPr txBox="1"/>
          <p:nvPr/>
        </p:nvSpPr>
        <p:spPr>
          <a:xfrm>
            <a:off x="1083161" y="166527"/>
            <a:ext cx="1352249" cy="246221"/>
          </a:xfrm>
          <a:prstGeom prst="rect">
            <a:avLst/>
          </a:prstGeom>
          <a:noFill/>
        </p:spPr>
        <p:txBody>
          <a:bodyPr wrap="square" rtlCol="0">
            <a:spAutoFit/>
          </a:bodyPr>
          <a:lstStyle/>
          <a:p>
            <a:r>
              <a:rPr lang="en-US" sz="1000" dirty="0"/>
              <a:t>Contracts Stream </a:t>
            </a:r>
            <a:endParaRPr lang="en-AU" sz="1000" dirty="0"/>
          </a:p>
        </p:txBody>
      </p:sp>
      <p:sp>
        <p:nvSpPr>
          <p:cNvPr id="130" name="TextBox 129">
            <a:extLst>
              <a:ext uri="{FF2B5EF4-FFF2-40B4-BE49-F238E27FC236}">
                <a16:creationId xmlns:a16="http://schemas.microsoft.com/office/drawing/2014/main" id="{A1433947-F489-43E3-A34C-B00FC6C5087E}"/>
              </a:ext>
            </a:extLst>
          </p:cNvPr>
          <p:cNvSpPr txBox="1"/>
          <p:nvPr/>
        </p:nvSpPr>
        <p:spPr>
          <a:xfrm>
            <a:off x="1711921" y="2449988"/>
            <a:ext cx="799624" cy="400110"/>
          </a:xfrm>
          <a:prstGeom prst="rect">
            <a:avLst/>
          </a:prstGeom>
          <a:noFill/>
        </p:spPr>
        <p:txBody>
          <a:bodyPr wrap="square" rtlCol="0">
            <a:spAutoFit/>
          </a:bodyPr>
          <a:lstStyle/>
          <a:p>
            <a:r>
              <a:rPr lang="en-US" sz="1000" dirty="0"/>
              <a:t>Engineering </a:t>
            </a:r>
          </a:p>
          <a:p>
            <a:r>
              <a:rPr lang="en-US" sz="1000" dirty="0"/>
              <a:t>Stream </a:t>
            </a:r>
            <a:endParaRPr lang="en-AU" sz="1000" dirty="0"/>
          </a:p>
        </p:txBody>
      </p:sp>
      <p:sp>
        <p:nvSpPr>
          <p:cNvPr id="131" name="Arrow: Right 130">
            <a:extLst>
              <a:ext uri="{FF2B5EF4-FFF2-40B4-BE49-F238E27FC236}">
                <a16:creationId xmlns:a16="http://schemas.microsoft.com/office/drawing/2014/main" id="{6075D6AC-0ECD-48C9-A3A9-1BE6D5D49B0F}"/>
              </a:ext>
            </a:extLst>
          </p:cNvPr>
          <p:cNvSpPr/>
          <p:nvPr/>
        </p:nvSpPr>
        <p:spPr>
          <a:xfrm>
            <a:off x="2235518" y="2655399"/>
            <a:ext cx="448829" cy="1709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2" name="TextBox 131">
            <a:extLst>
              <a:ext uri="{FF2B5EF4-FFF2-40B4-BE49-F238E27FC236}">
                <a16:creationId xmlns:a16="http://schemas.microsoft.com/office/drawing/2014/main" id="{130DE580-8102-412F-BB28-C38581EDEC9F}"/>
              </a:ext>
            </a:extLst>
          </p:cNvPr>
          <p:cNvSpPr txBox="1"/>
          <p:nvPr/>
        </p:nvSpPr>
        <p:spPr>
          <a:xfrm>
            <a:off x="1218411" y="4596308"/>
            <a:ext cx="799624" cy="400110"/>
          </a:xfrm>
          <a:prstGeom prst="rect">
            <a:avLst/>
          </a:prstGeom>
          <a:noFill/>
        </p:spPr>
        <p:txBody>
          <a:bodyPr wrap="square" rtlCol="0">
            <a:spAutoFit/>
          </a:bodyPr>
          <a:lstStyle/>
          <a:p>
            <a:r>
              <a:rPr lang="en-US" sz="1000" dirty="0"/>
              <a:t>Trades </a:t>
            </a:r>
          </a:p>
          <a:p>
            <a:r>
              <a:rPr lang="en-US" sz="1000" dirty="0"/>
              <a:t>Stream </a:t>
            </a:r>
            <a:endParaRPr lang="en-AU" sz="1000" dirty="0"/>
          </a:p>
        </p:txBody>
      </p:sp>
      <p:sp>
        <p:nvSpPr>
          <p:cNvPr id="133" name="Arrow: Right 132">
            <a:extLst>
              <a:ext uri="{FF2B5EF4-FFF2-40B4-BE49-F238E27FC236}">
                <a16:creationId xmlns:a16="http://schemas.microsoft.com/office/drawing/2014/main" id="{C4DB5452-117B-437D-AE1F-30D112A3BEB0}"/>
              </a:ext>
            </a:extLst>
          </p:cNvPr>
          <p:cNvSpPr/>
          <p:nvPr/>
        </p:nvSpPr>
        <p:spPr>
          <a:xfrm>
            <a:off x="1788183" y="4723920"/>
            <a:ext cx="448829" cy="1709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extBox 1">
            <a:extLst>
              <a:ext uri="{FF2B5EF4-FFF2-40B4-BE49-F238E27FC236}">
                <a16:creationId xmlns:a16="http://schemas.microsoft.com/office/drawing/2014/main" id="{6EC9A35A-E72A-C75D-E002-B1BE22627555}"/>
              </a:ext>
            </a:extLst>
          </p:cNvPr>
          <p:cNvSpPr txBox="1"/>
          <p:nvPr/>
        </p:nvSpPr>
        <p:spPr>
          <a:xfrm>
            <a:off x="9478174" y="295020"/>
            <a:ext cx="2566238" cy="1077218"/>
          </a:xfrm>
          <a:prstGeom prst="rect">
            <a:avLst/>
          </a:prstGeom>
          <a:noFill/>
        </p:spPr>
        <p:txBody>
          <a:bodyPr wrap="square" rtlCol="0">
            <a:spAutoFit/>
          </a:bodyPr>
          <a:lstStyle/>
          <a:p>
            <a:r>
              <a:rPr lang="en-AU" sz="3200" dirty="0">
                <a:solidFill>
                  <a:srgbClr val="FFC000"/>
                </a:solidFill>
              </a:rPr>
              <a:t>Construction Career Map</a:t>
            </a:r>
          </a:p>
        </p:txBody>
      </p:sp>
    </p:spTree>
    <p:extLst>
      <p:ext uri="{BB962C8B-B14F-4D97-AF65-F5344CB8AC3E}">
        <p14:creationId xmlns:p14="http://schemas.microsoft.com/office/powerpoint/2010/main" val="119035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761E89B2-6855-13CD-F7D2-E5A5BFE41999}"/>
              </a:ext>
            </a:extLst>
          </p:cNvPr>
          <p:cNvSpPr/>
          <p:nvPr/>
        </p:nvSpPr>
        <p:spPr>
          <a:xfrm>
            <a:off x="798024" y="3007234"/>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Property Manager</a:t>
            </a:r>
            <a:endParaRPr lang="en-AU" dirty="0">
              <a:solidFill>
                <a:schemeClr val="tx1"/>
              </a:solidFill>
            </a:endParaRPr>
          </a:p>
        </p:txBody>
      </p:sp>
      <p:sp>
        <p:nvSpPr>
          <p:cNvPr id="3" name="Rectangle: Rounded Corners 2">
            <a:extLst>
              <a:ext uri="{FF2B5EF4-FFF2-40B4-BE49-F238E27FC236}">
                <a16:creationId xmlns:a16="http://schemas.microsoft.com/office/drawing/2014/main" id="{70380031-5E7C-1954-04AD-7BDAD65C263E}"/>
              </a:ext>
            </a:extLst>
          </p:cNvPr>
          <p:cNvSpPr/>
          <p:nvPr/>
        </p:nvSpPr>
        <p:spPr>
          <a:xfrm>
            <a:off x="2981784" y="3003383"/>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Head of Property Manager</a:t>
            </a:r>
            <a:endParaRPr lang="en-AU" sz="1400" dirty="0">
              <a:solidFill>
                <a:schemeClr val="tx1"/>
              </a:solidFill>
            </a:endParaRPr>
          </a:p>
        </p:txBody>
      </p:sp>
      <p:sp>
        <p:nvSpPr>
          <p:cNvPr id="4" name="Rectangle: Rounded Corners 3">
            <a:extLst>
              <a:ext uri="{FF2B5EF4-FFF2-40B4-BE49-F238E27FC236}">
                <a16:creationId xmlns:a16="http://schemas.microsoft.com/office/drawing/2014/main" id="{71559AF1-610D-AB1E-4871-65FE37DA17BF}"/>
              </a:ext>
            </a:extLst>
          </p:cNvPr>
          <p:cNvSpPr/>
          <p:nvPr/>
        </p:nvSpPr>
        <p:spPr>
          <a:xfrm>
            <a:off x="815664" y="4119491"/>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After Care Coordinator</a:t>
            </a:r>
            <a:endParaRPr lang="en-AU" dirty="0">
              <a:solidFill>
                <a:schemeClr val="tx1"/>
              </a:solidFill>
            </a:endParaRPr>
          </a:p>
        </p:txBody>
      </p:sp>
      <p:sp>
        <p:nvSpPr>
          <p:cNvPr id="5" name="Rectangle: Rounded Corners 4">
            <a:extLst>
              <a:ext uri="{FF2B5EF4-FFF2-40B4-BE49-F238E27FC236}">
                <a16:creationId xmlns:a16="http://schemas.microsoft.com/office/drawing/2014/main" id="{9FC81583-BB75-D156-1F61-8015BCE1CB8B}"/>
              </a:ext>
            </a:extLst>
          </p:cNvPr>
          <p:cNvSpPr/>
          <p:nvPr/>
        </p:nvSpPr>
        <p:spPr>
          <a:xfrm>
            <a:off x="2937489" y="4087494"/>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Maintenance Manager </a:t>
            </a:r>
            <a:endParaRPr lang="en-AU" dirty="0">
              <a:solidFill>
                <a:schemeClr val="tx1"/>
              </a:solidFill>
            </a:endParaRPr>
          </a:p>
        </p:txBody>
      </p:sp>
      <p:sp>
        <p:nvSpPr>
          <p:cNvPr id="6" name="Rectangle: Rounded Corners 5">
            <a:extLst>
              <a:ext uri="{FF2B5EF4-FFF2-40B4-BE49-F238E27FC236}">
                <a16:creationId xmlns:a16="http://schemas.microsoft.com/office/drawing/2014/main" id="{0A1B797B-7C94-B756-4E60-3AA225AFAE93}"/>
              </a:ext>
            </a:extLst>
          </p:cNvPr>
          <p:cNvSpPr/>
          <p:nvPr/>
        </p:nvSpPr>
        <p:spPr>
          <a:xfrm>
            <a:off x="4918673" y="4109178"/>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After Care Manager</a:t>
            </a:r>
            <a:endParaRPr lang="en-AU" dirty="0">
              <a:solidFill>
                <a:schemeClr val="tx1"/>
              </a:solidFill>
            </a:endParaRPr>
          </a:p>
        </p:txBody>
      </p:sp>
      <p:sp>
        <p:nvSpPr>
          <p:cNvPr id="7" name="Rectangle: Rounded Corners 6">
            <a:extLst>
              <a:ext uri="{FF2B5EF4-FFF2-40B4-BE49-F238E27FC236}">
                <a16:creationId xmlns:a16="http://schemas.microsoft.com/office/drawing/2014/main" id="{32D566A7-D881-CA99-72E6-6FDD3EF1E8D3}"/>
              </a:ext>
            </a:extLst>
          </p:cNvPr>
          <p:cNvSpPr/>
          <p:nvPr/>
        </p:nvSpPr>
        <p:spPr>
          <a:xfrm>
            <a:off x="803890" y="448784"/>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Assistant Development Manager</a:t>
            </a:r>
            <a:endParaRPr lang="en-AU" sz="1200" dirty="0">
              <a:solidFill>
                <a:schemeClr val="tx1"/>
              </a:solidFill>
            </a:endParaRPr>
          </a:p>
        </p:txBody>
      </p:sp>
      <p:sp>
        <p:nvSpPr>
          <p:cNvPr id="8" name="Rectangle: Rounded Corners 7">
            <a:extLst>
              <a:ext uri="{FF2B5EF4-FFF2-40B4-BE49-F238E27FC236}">
                <a16:creationId xmlns:a16="http://schemas.microsoft.com/office/drawing/2014/main" id="{6FADEEF6-18CB-6C8F-E2BF-A2D681C9C185}"/>
              </a:ext>
            </a:extLst>
          </p:cNvPr>
          <p:cNvSpPr/>
          <p:nvPr/>
        </p:nvSpPr>
        <p:spPr>
          <a:xfrm>
            <a:off x="2937489" y="448784"/>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Development Manager</a:t>
            </a:r>
            <a:endParaRPr lang="en-AU" dirty="0">
              <a:solidFill>
                <a:schemeClr val="tx1"/>
              </a:solidFill>
            </a:endParaRPr>
          </a:p>
        </p:txBody>
      </p:sp>
      <p:sp>
        <p:nvSpPr>
          <p:cNvPr id="9" name="Rectangle: Rounded Corners 8">
            <a:extLst>
              <a:ext uri="{FF2B5EF4-FFF2-40B4-BE49-F238E27FC236}">
                <a16:creationId xmlns:a16="http://schemas.microsoft.com/office/drawing/2014/main" id="{B27076CC-38CE-3F21-053E-3075B34918B6}"/>
              </a:ext>
            </a:extLst>
          </p:cNvPr>
          <p:cNvSpPr/>
          <p:nvPr/>
        </p:nvSpPr>
        <p:spPr>
          <a:xfrm>
            <a:off x="4900933" y="448783"/>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Snr Development Manager</a:t>
            </a:r>
            <a:endParaRPr lang="en-AU" sz="1400" dirty="0">
              <a:solidFill>
                <a:schemeClr val="tx1"/>
              </a:solidFill>
            </a:endParaRPr>
          </a:p>
        </p:txBody>
      </p:sp>
      <p:sp>
        <p:nvSpPr>
          <p:cNvPr id="10" name="Rectangle: Rounded Corners 9">
            <a:extLst>
              <a:ext uri="{FF2B5EF4-FFF2-40B4-BE49-F238E27FC236}">
                <a16:creationId xmlns:a16="http://schemas.microsoft.com/office/drawing/2014/main" id="{AFE1116D-60F2-5274-0392-7B430B01F919}"/>
              </a:ext>
            </a:extLst>
          </p:cNvPr>
          <p:cNvSpPr/>
          <p:nvPr/>
        </p:nvSpPr>
        <p:spPr>
          <a:xfrm>
            <a:off x="6864377" y="448783"/>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Head of Development</a:t>
            </a:r>
            <a:endParaRPr lang="en-AU" dirty="0">
              <a:solidFill>
                <a:schemeClr val="tx1"/>
              </a:solidFill>
            </a:endParaRPr>
          </a:p>
        </p:txBody>
      </p:sp>
      <p:sp>
        <p:nvSpPr>
          <p:cNvPr id="11" name="Rectangle: Rounded Corners 10">
            <a:extLst>
              <a:ext uri="{FF2B5EF4-FFF2-40B4-BE49-F238E27FC236}">
                <a16:creationId xmlns:a16="http://schemas.microsoft.com/office/drawing/2014/main" id="{13DDEADC-0DA0-879C-8039-33B5B0A8CE9F}"/>
              </a:ext>
            </a:extLst>
          </p:cNvPr>
          <p:cNvSpPr/>
          <p:nvPr/>
        </p:nvSpPr>
        <p:spPr>
          <a:xfrm>
            <a:off x="803890" y="1885273"/>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Project Manager – Preconstruction</a:t>
            </a:r>
            <a:endParaRPr lang="en-AU" sz="1200" dirty="0">
              <a:solidFill>
                <a:schemeClr val="tx1"/>
              </a:solidFill>
            </a:endParaRPr>
          </a:p>
        </p:txBody>
      </p:sp>
      <p:sp>
        <p:nvSpPr>
          <p:cNvPr id="12" name="Rectangle: Rounded Corners 11">
            <a:extLst>
              <a:ext uri="{FF2B5EF4-FFF2-40B4-BE49-F238E27FC236}">
                <a16:creationId xmlns:a16="http://schemas.microsoft.com/office/drawing/2014/main" id="{4A77D7CB-B093-07BE-DC0C-1B7920A072F6}"/>
              </a:ext>
            </a:extLst>
          </p:cNvPr>
          <p:cNvSpPr/>
          <p:nvPr/>
        </p:nvSpPr>
        <p:spPr>
          <a:xfrm>
            <a:off x="2937489" y="1854512"/>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Design Manager - Preconstruction</a:t>
            </a:r>
            <a:endParaRPr lang="en-AU" sz="1200" dirty="0">
              <a:solidFill>
                <a:schemeClr val="tx1"/>
              </a:solidFill>
            </a:endParaRPr>
          </a:p>
        </p:txBody>
      </p:sp>
      <p:sp>
        <p:nvSpPr>
          <p:cNvPr id="13" name="Rectangle: Rounded Corners 12">
            <a:extLst>
              <a:ext uri="{FF2B5EF4-FFF2-40B4-BE49-F238E27FC236}">
                <a16:creationId xmlns:a16="http://schemas.microsoft.com/office/drawing/2014/main" id="{17B29667-E9E8-949E-6887-01359C2DDECD}"/>
              </a:ext>
            </a:extLst>
          </p:cNvPr>
          <p:cNvSpPr/>
          <p:nvPr/>
        </p:nvSpPr>
        <p:spPr>
          <a:xfrm>
            <a:off x="4900933" y="1805154"/>
            <a:ext cx="1536569" cy="6290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Head of Preconstruction</a:t>
            </a:r>
            <a:endParaRPr lang="en-AU" sz="1200" dirty="0">
              <a:solidFill>
                <a:schemeClr val="tx1"/>
              </a:solidFill>
            </a:endParaRPr>
          </a:p>
        </p:txBody>
      </p:sp>
      <p:sp>
        <p:nvSpPr>
          <p:cNvPr id="49" name="TextBox 48">
            <a:extLst>
              <a:ext uri="{FF2B5EF4-FFF2-40B4-BE49-F238E27FC236}">
                <a16:creationId xmlns:a16="http://schemas.microsoft.com/office/drawing/2014/main" id="{E6726979-1E0E-1FF8-E88B-ACCA38E58453}"/>
              </a:ext>
            </a:extLst>
          </p:cNvPr>
          <p:cNvSpPr txBox="1"/>
          <p:nvPr/>
        </p:nvSpPr>
        <p:spPr>
          <a:xfrm>
            <a:off x="8997976" y="295020"/>
            <a:ext cx="3046436" cy="1077218"/>
          </a:xfrm>
          <a:prstGeom prst="rect">
            <a:avLst/>
          </a:prstGeom>
          <a:noFill/>
        </p:spPr>
        <p:txBody>
          <a:bodyPr wrap="square" rtlCol="0">
            <a:spAutoFit/>
          </a:bodyPr>
          <a:lstStyle/>
          <a:p>
            <a:r>
              <a:rPr lang="en-AU" sz="3200" dirty="0">
                <a:solidFill>
                  <a:srgbClr val="FFC000"/>
                </a:solidFill>
              </a:rPr>
              <a:t>Other Divisional Career Map</a:t>
            </a:r>
          </a:p>
        </p:txBody>
      </p:sp>
      <mc:AlternateContent xmlns:mc="http://schemas.openxmlformats.org/markup-compatibility/2006">
        <mc:Choice xmlns:p14="http://schemas.microsoft.com/office/powerpoint/2010/main" Requires="p14">
          <p:contentPart p14:bwMode="auto" r:id="rId2">
            <p14:nvContentPartPr>
              <p14:cNvPr id="50" name="Ink 49">
                <a:extLst>
                  <a:ext uri="{FF2B5EF4-FFF2-40B4-BE49-F238E27FC236}">
                    <a16:creationId xmlns:a16="http://schemas.microsoft.com/office/drawing/2014/main" id="{E5378126-67A2-56A5-55BE-4D21E5C19BDD}"/>
                  </a:ext>
                </a:extLst>
              </p14:cNvPr>
              <p14:cNvContentPartPr/>
              <p14:nvPr/>
            </p14:nvContentPartPr>
            <p14:xfrm>
              <a:off x="993953" y="1526564"/>
              <a:ext cx="1800" cy="360"/>
            </p14:xfrm>
          </p:contentPart>
        </mc:Choice>
        <mc:Fallback>
          <p:pic>
            <p:nvPicPr>
              <p:cNvPr id="50" name="Ink 49">
                <a:extLst>
                  <a:ext uri="{FF2B5EF4-FFF2-40B4-BE49-F238E27FC236}">
                    <a16:creationId xmlns:a16="http://schemas.microsoft.com/office/drawing/2014/main" id="{E5378126-67A2-56A5-55BE-4D21E5C19BDD}"/>
                  </a:ext>
                </a:extLst>
              </p:cNvPr>
              <p:cNvPicPr/>
              <p:nvPr/>
            </p:nvPicPr>
            <p:blipFill>
              <a:blip r:embed="rId3"/>
              <a:stretch>
                <a:fillRect/>
              </a:stretch>
            </p:blipFill>
            <p:spPr>
              <a:xfrm>
                <a:off x="984953" y="1517924"/>
                <a:ext cx="1944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51" name="Ink 50">
                <a:extLst>
                  <a:ext uri="{FF2B5EF4-FFF2-40B4-BE49-F238E27FC236}">
                    <a16:creationId xmlns:a16="http://schemas.microsoft.com/office/drawing/2014/main" id="{D14B59E0-0D94-898E-74FB-88DA92601DDF}"/>
                  </a:ext>
                </a:extLst>
              </p14:cNvPr>
              <p14:cNvContentPartPr/>
              <p14:nvPr/>
            </p14:nvContentPartPr>
            <p14:xfrm>
              <a:off x="2325593" y="549164"/>
              <a:ext cx="586800" cy="47880"/>
            </p14:xfrm>
          </p:contentPart>
        </mc:Choice>
        <mc:Fallback>
          <p:pic>
            <p:nvPicPr>
              <p:cNvPr id="51" name="Ink 50">
                <a:extLst>
                  <a:ext uri="{FF2B5EF4-FFF2-40B4-BE49-F238E27FC236}">
                    <a16:creationId xmlns:a16="http://schemas.microsoft.com/office/drawing/2014/main" id="{D14B59E0-0D94-898E-74FB-88DA92601DDF}"/>
                  </a:ext>
                </a:extLst>
              </p:cNvPr>
              <p:cNvPicPr/>
              <p:nvPr/>
            </p:nvPicPr>
            <p:blipFill>
              <a:blip r:embed="rId5"/>
              <a:stretch>
                <a:fillRect/>
              </a:stretch>
            </p:blipFill>
            <p:spPr>
              <a:xfrm>
                <a:off x="2316593" y="540164"/>
                <a:ext cx="604440" cy="6552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52" name="Ink 51">
                <a:extLst>
                  <a:ext uri="{FF2B5EF4-FFF2-40B4-BE49-F238E27FC236}">
                    <a16:creationId xmlns:a16="http://schemas.microsoft.com/office/drawing/2014/main" id="{E2C6020C-72EA-D5C5-3541-41F791D57851}"/>
                  </a:ext>
                </a:extLst>
              </p14:cNvPr>
              <p14:cNvContentPartPr/>
              <p14:nvPr/>
            </p14:nvContentPartPr>
            <p14:xfrm>
              <a:off x="2334593" y="949484"/>
              <a:ext cx="577080" cy="18720"/>
            </p14:xfrm>
          </p:contentPart>
        </mc:Choice>
        <mc:Fallback>
          <p:pic>
            <p:nvPicPr>
              <p:cNvPr id="52" name="Ink 51">
                <a:extLst>
                  <a:ext uri="{FF2B5EF4-FFF2-40B4-BE49-F238E27FC236}">
                    <a16:creationId xmlns:a16="http://schemas.microsoft.com/office/drawing/2014/main" id="{E2C6020C-72EA-D5C5-3541-41F791D57851}"/>
                  </a:ext>
                </a:extLst>
              </p:cNvPr>
              <p:cNvPicPr/>
              <p:nvPr/>
            </p:nvPicPr>
            <p:blipFill>
              <a:blip r:embed="rId7"/>
              <a:stretch>
                <a:fillRect/>
              </a:stretch>
            </p:blipFill>
            <p:spPr>
              <a:xfrm>
                <a:off x="2325953" y="940844"/>
                <a:ext cx="594720" cy="3636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53" name="Ink 52">
                <a:extLst>
                  <a:ext uri="{FF2B5EF4-FFF2-40B4-BE49-F238E27FC236}">
                    <a16:creationId xmlns:a16="http://schemas.microsoft.com/office/drawing/2014/main" id="{9640EB33-B2DF-AB1A-2EA8-54057245A68F}"/>
                  </a:ext>
                </a:extLst>
              </p14:cNvPr>
              <p14:cNvContentPartPr/>
              <p14:nvPr/>
            </p14:nvContentPartPr>
            <p14:xfrm>
              <a:off x="4456073" y="541244"/>
              <a:ext cx="462600" cy="36720"/>
            </p14:xfrm>
          </p:contentPart>
        </mc:Choice>
        <mc:Fallback>
          <p:pic>
            <p:nvPicPr>
              <p:cNvPr id="53" name="Ink 52">
                <a:extLst>
                  <a:ext uri="{FF2B5EF4-FFF2-40B4-BE49-F238E27FC236}">
                    <a16:creationId xmlns:a16="http://schemas.microsoft.com/office/drawing/2014/main" id="{9640EB33-B2DF-AB1A-2EA8-54057245A68F}"/>
                  </a:ext>
                </a:extLst>
              </p:cNvPr>
              <p:cNvPicPr/>
              <p:nvPr/>
            </p:nvPicPr>
            <p:blipFill>
              <a:blip r:embed="rId9"/>
              <a:stretch>
                <a:fillRect/>
              </a:stretch>
            </p:blipFill>
            <p:spPr>
              <a:xfrm>
                <a:off x="4447433" y="532244"/>
                <a:ext cx="480240" cy="5436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54" name="Ink 53">
                <a:extLst>
                  <a:ext uri="{FF2B5EF4-FFF2-40B4-BE49-F238E27FC236}">
                    <a16:creationId xmlns:a16="http://schemas.microsoft.com/office/drawing/2014/main" id="{1E3F1E4C-B257-F0D8-0549-351B4399B40C}"/>
                  </a:ext>
                </a:extLst>
              </p14:cNvPr>
              <p14:cNvContentPartPr/>
              <p14:nvPr/>
            </p14:nvContentPartPr>
            <p14:xfrm>
              <a:off x="4518353" y="949124"/>
              <a:ext cx="354600" cy="10440"/>
            </p14:xfrm>
          </p:contentPart>
        </mc:Choice>
        <mc:Fallback>
          <p:pic>
            <p:nvPicPr>
              <p:cNvPr id="54" name="Ink 53">
                <a:extLst>
                  <a:ext uri="{FF2B5EF4-FFF2-40B4-BE49-F238E27FC236}">
                    <a16:creationId xmlns:a16="http://schemas.microsoft.com/office/drawing/2014/main" id="{1E3F1E4C-B257-F0D8-0549-351B4399B40C}"/>
                  </a:ext>
                </a:extLst>
              </p:cNvPr>
              <p:cNvPicPr/>
              <p:nvPr/>
            </p:nvPicPr>
            <p:blipFill>
              <a:blip r:embed="rId11"/>
              <a:stretch>
                <a:fillRect/>
              </a:stretch>
            </p:blipFill>
            <p:spPr>
              <a:xfrm>
                <a:off x="4509353" y="940124"/>
                <a:ext cx="372240" cy="28080"/>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55" name="Ink 54">
                <a:extLst>
                  <a:ext uri="{FF2B5EF4-FFF2-40B4-BE49-F238E27FC236}">
                    <a16:creationId xmlns:a16="http://schemas.microsoft.com/office/drawing/2014/main" id="{FDEB70F3-2017-C20B-38FF-32624C4EA378}"/>
                  </a:ext>
                </a:extLst>
              </p14:cNvPr>
              <p14:cNvContentPartPr/>
              <p14:nvPr/>
            </p14:nvContentPartPr>
            <p14:xfrm>
              <a:off x="6435713" y="549884"/>
              <a:ext cx="425880" cy="28080"/>
            </p14:xfrm>
          </p:contentPart>
        </mc:Choice>
        <mc:Fallback>
          <p:pic>
            <p:nvPicPr>
              <p:cNvPr id="55" name="Ink 54">
                <a:extLst>
                  <a:ext uri="{FF2B5EF4-FFF2-40B4-BE49-F238E27FC236}">
                    <a16:creationId xmlns:a16="http://schemas.microsoft.com/office/drawing/2014/main" id="{FDEB70F3-2017-C20B-38FF-32624C4EA378}"/>
                  </a:ext>
                </a:extLst>
              </p:cNvPr>
              <p:cNvPicPr/>
              <p:nvPr/>
            </p:nvPicPr>
            <p:blipFill>
              <a:blip r:embed="rId13"/>
              <a:stretch>
                <a:fillRect/>
              </a:stretch>
            </p:blipFill>
            <p:spPr>
              <a:xfrm>
                <a:off x="6427073" y="541244"/>
                <a:ext cx="443520" cy="45720"/>
              </a:xfrm>
              <a:prstGeom prst="rect">
                <a:avLst/>
              </a:prstGeom>
            </p:spPr>
          </p:pic>
        </mc:Fallback>
      </mc:AlternateContent>
      <mc:AlternateContent xmlns:mc="http://schemas.openxmlformats.org/markup-compatibility/2006">
        <mc:Choice xmlns:p14="http://schemas.microsoft.com/office/powerpoint/2010/main" Requires="p14">
          <p:contentPart p14:bwMode="auto" r:id="rId14">
            <p14:nvContentPartPr>
              <p14:cNvPr id="56" name="Ink 55">
                <a:extLst>
                  <a:ext uri="{FF2B5EF4-FFF2-40B4-BE49-F238E27FC236}">
                    <a16:creationId xmlns:a16="http://schemas.microsoft.com/office/drawing/2014/main" id="{056291A0-EE79-BCC3-7154-066DBFA0592E}"/>
                  </a:ext>
                </a:extLst>
              </p14:cNvPr>
              <p14:cNvContentPartPr/>
              <p14:nvPr/>
            </p14:nvContentPartPr>
            <p14:xfrm>
              <a:off x="6445073" y="940484"/>
              <a:ext cx="398880" cy="18360"/>
            </p14:xfrm>
          </p:contentPart>
        </mc:Choice>
        <mc:Fallback>
          <p:pic>
            <p:nvPicPr>
              <p:cNvPr id="56" name="Ink 55">
                <a:extLst>
                  <a:ext uri="{FF2B5EF4-FFF2-40B4-BE49-F238E27FC236}">
                    <a16:creationId xmlns:a16="http://schemas.microsoft.com/office/drawing/2014/main" id="{056291A0-EE79-BCC3-7154-066DBFA0592E}"/>
                  </a:ext>
                </a:extLst>
              </p:cNvPr>
              <p:cNvPicPr/>
              <p:nvPr/>
            </p:nvPicPr>
            <p:blipFill>
              <a:blip r:embed="rId15"/>
              <a:stretch>
                <a:fillRect/>
              </a:stretch>
            </p:blipFill>
            <p:spPr>
              <a:xfrm>
                <a:off x="6436073" y="931844"/>
                <a:ext cx="416520" cy="36000"/>
              </a:xfrm>
              <a:prstGeom prst="rect">
                <a:avLst/>
              </a:prstGeom>
            </p:spPr>
          </p:pic>
        </mc:Fallback>
      </mc:AlternateContent>
      <p:grpSp>
        <p:nvGrpSpPr>
          <p:cNvPr id="60" name="Group 59">
            <a:extLst>
              <a:ext uri="{FF2B5EF4-FFF2-40B4-BE49-F238E27FC236}">
                <a16:creationId xmlns:a16="http://schemas.microsoft.com/office/drawing/2014/main" id="{262919B8-409E-A206-9C86-13CED4BFAA45}"/>
              </a:ext>
            </a:extLst>
          </p:cNvPr>
          <p:cNvGrpSpPr/>
          <p:nvPr/>
        </p:nvGrpSpPr>
        <p:grpSpPr>
          <a:xfrm>
            <a:off x="2361233" y="727724"/>
            <a:ext cx="485640" cy="18360"/>
            <a:chOff x="2361233" y="727724"/>
            <a:chExt cx="485640" cy="18360"/>
          </a:xfrm>
        </p:grpSpPr>
        <mc:AlternateContent xmlns:mc="http://schemas.openxmlformats.org/markup-compatibility/2006">
          <mc:Choice xmlns:p14="http://schemas.microsoft.com/office/powerpoint/2010/main" Requires="p14">
            <p:contentPart p14:bwMode="auto" r:id="rId16">
              <p14:nvContentPartPr>
                <p14:cNvPr id="57" name="Ink 56">
                  <a:extLst>
                    <a:ext uri="{FF2B5EF4-FFF2-40B4-BE49-F238E27FC236}">
                      <a16:creationId xmlns:a16="http://schemas.microsoft.com/office/drawing/2014/main" id="{1414FA49-6CC5-D208-B24C-A7A67924133D}"/>
                    </a:ext>
                  </a:extLst>
                </p14:cNvPr>
                <p14:cNvContentPartPr/>
                <p14:nvPr/>
              </p14:nvContentPartPr>
              <p14:xfrm>
                <a:off x="2361233" y="745724"/>
                <a:ext cx="79200" cy="360"/>
              </p14:xfrm>
            </p:contentPart>
          </mc:Choice>
          <mc:Fallback>
            <p:pic>
              <p:nvPicPr>
                <p:cNvPr id="57" name="Ink 56">
                  <a:extLst>
                    <a:ext uri="{FF2B5EF4-FFF2-40B4-BE49-F238E27FC236}">
                      <a16:creationId xmlns:a16="http://schemas.microsoft.com/office/drawing/2014/main" id="{1414FA49-6CC5-D208-B24C-A7A67924133D}"/>
                    </a:ext>
                  </a:extLst>
                </p:cNvPr>
                <p:cNvPicPr/>
                <p:nvPr/>
              </p:nvPicPr>
              <p:blipFill>
                <a:blip r:embed="rId17"/>
                <a:stretch>
                  <a:fillRect/>
                </a:stretch>
              </p:blipFill>
              <p:spPr>
                <a:xfrm>
                  <a:off x="2352233" y="736724"/>
                  <a:ext cx="9684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18">
              <p14:nvContentPartPr>
                <p14:cNvPr id="58" name="Ink 57">
                  <a:extLst>
                    <a:ext uri="{FF2B5EF4-FFF2-40B4-BE49-F238E27FC236}">
                      <a16:creationId xmlns:a16="http://schemas.microsoft.com/office/drawing/2014/main" id="{0D81640A-1D49-A4A5-4D7B-5DD0A8B2519C}"/>
                    </a:ext>
                  </a:extLst>
                </p14:cNvPr>
                <p14:cNvContentPartPr/>
                <p14:nvPr/>
              </p14:nvContentPartPr>
              <p14:xfrm>
                <a:off x="2538713" y="727724"/>
                <a:ext cx="142920" cy="360"/>
              </p14:xfrm>
            </p:contentPart>
          </mc:Choice>
          <mc:Fallback>
            <p:pic>
              <p:nvPicPr>
                <p:cNvPr id="58" name="Ink 57">
                  <a:extLst>
                    <a:ext uri="{FF2B5EF4-FFF2-40B4-BE49-F238E27FC236}">
                      <a16:creationId xmlns:a16="http://schemas.microsoft.com/office/drawing/2014/main" id="{0D81640A-1D49-A4A5-4D7B-5DD0A8B2519C}"/>
                    </a:ext>
                  </a:extLst>
                </p:cNvPr>
                <p:cNvPicPr/>
                <p:nvPr/>
              </p:nvPicPr>
              <p:blipFill>
                <a:blip r:embed="rId19"/>
                <a:stretch>
                  <a:fillRect/>
                </a:stretch>
              </p:blipFill>
              <p:spPr>
                <a:xfrm>
                  <a:off x="2529713" y="719084"/>
                  <a:ext cx="16056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20">
              <p14:nvContentPartPr>
                <p14:cNvPr id="59" name="Ink 58">
                  <a:extLst>
                    <a:ext uri="{FF2B5EF4-FFF2-40B4-BE49-F238E27FC236}">
                      <a16:creationId xmlns:a16="http://schemas.microsoft.com/office/drawing/2014/main" id="{956E3E91-B823-061F-A740-5F373D6BA2B2}"/>
                    </a:ext>
                  </a:extLst>
                </p14:cNvPr>
                <p14:cNvContentPartPr/>
                <p14:nvPr/>
              </p14:nvContentPartPr>
              <p14:xfrm>
                <a:off x="2813753" y="745724"/>
                <a:ext cx="33120" cy="360"/>
              </p14:xfrm>
            </p:contentPart>
          </mc:Choice>
          <mc:Fallback>
            <p:pic>
              <p:nvPicPr>
                <p:cNvPr id="59" name="Ink 58">
                  <a:extLst>
                    <a:ext uri="{FF2B5EF4-FFF2-40B4-BE49-F238E27FC236}">
                      <a16:creationId xmlns:a16="http://schemas.microsoft.com/office/drawing/2014/main" id="{956E3E91-B823-061F-A740-5F373D6BA2B2}"/>
                    </a:ext>
                  </a:extLst>
                </p:cNvPr>
                <p:cNvPicPr/>
                <p:nvPr/>
              </p:nvPicPr>
              <p:blipFill>
                <a:blip r:embed="rId21"/>
                <a:stretch>
                  <a:fillRect/>
                </a:stretch>
              </p:blipFill>
              <p:spPr>
                <a:xfrm>
                  <a:off x="2805113" y="736724"/>
                  <a:ext cx="50760" cy="18000"/>
                </a:xfrm>
                <a:prstGeom prst="rect">
                  <a:avLst/>
                </a:prstGeom>
              </p:spPr>
            </p:pic>
          </mc:Fallback>
        </mc:AlternateContent>
      </p:grpSp>
      <p:grpSp>
        <p:nvGrpSpPr>
          <p:cNvPr id="68" name="Group 67">
            <a:extLst>
              <a:ext uri="{FF2B5EF4-FFF2-40B4-BE49-F238E27FC236}">
                <a16:creationId xmlns:a16="http://schemas.microsoft.com/office/drawing/2014/main" id="{BC0D3E12-D3EA-39AE-CB97-5A843E32987C}"/>
              </a:ext>
            </a:extLst>
          </p:cNvPr>
          <p:cNvGrpSpPr/>
          <p:nvPr/>
        </p:nvGrpSpPr>
        <p:grpSpPr>
          <a:xfrm>
            <a:off x="4474073" y="718364"/>
            <a:ext cx="362520" cy="9720"/>
            <a:chOff x="4474073" y="718364"/>
            <a:chExt cx="362520" cy="9720"/>
          </a:xfrm>
        </p:grpSpPr>
        <mc:AlternateContent xmlns:mc="http://schemas.openxmlformats.org/markup-compatibility/2006">
          <mc:Choice xmlns:p14="http://schemas.microsoft.com/office/powerpoint/2010/main" Requires="p14">
            <p:contentPart p14:bwMode="auto" r:id="rId22">
              <p14:nvContentPartPr>
                <p14:cNvPr id="61" name="Ink 60">
                  <a:extLst>
                    <a:ext uri="{FF2B5EF4-FFF2-40B4-BE49-F238E27FC236}">
                      <a16:creationId xmlns:a16="http://schemas.microsoft.com/office/drawing/2014/main" id="{3FA92A91-B3E9-20CA-691A-054C527BDB8D}"/>
                    </a:ext>
                  </a:extLst>
                </p14:cNvPr>
                <p14:cNvContentPartPr/>
                <p14:nvPr/>
              </p14:nvContentPartPr>
              <p14:xfrm>
                <a:off x="4474073" y="718364"/>
                <a:ext cx="69840" cy="9720"/>
              </p14:xfrm>
            </p:contentPart>
          </mc:Choice>
          <mc:Fallback>
            <p:pic>
              <p:nvPicPr>
                <p:cNvPr id="61" name="Ink 60">
                  <a:extLst>
                    <a:ext uri="{FF2B5EF4-FFF2-40B4-BE49-F238E27FC236}">
                      <a16:creationId xmlns:a16="http://schemas.microsoft.com/office/drawing/2014/main" id="{3FA92A91-B3E9-20CA-691A-054C527BDB8D}"/>
                    </a:ext>
                  </a:extLst>
                </p:cNvPr>
                <p:cNvPicPr/>
                <p:nvPr/>
              </p:nvPicPr>
              <p:blipFill>
                <a:blip r:embed="rId23"/>
                <a:stretch>
                  <a:fillRect/>
                </a:stretch>
              </p:blipFill>
              <p:spPr>
                <a:xfrm>
                  <a:off x="4465073" y="709364"/>
                  <a:ext cx="87480" cy="27360"/>
                </a:xfrm>
                <a:prstGeom prst="rect">
                  <a:avLst/>
                </a:prstGeom>
              </p:spPr>
            </p:pic>
          </mc:Fallback>
        </mc:AlternateContent>
        <mc:AlternateContent xmlns:mc="http://schemas.openxmlformats.org/markup-compatibility/2006">
          <mc:Choice xmlns:p14="http://schemas.microsoft.com/office/powerpoint/2010/main" Requires="p14">
            <p:contentPart p14:bwMode="auto" r:id="rId24">
              <p14:nvContentPartPr>
                <p14:cNvPr id="62" name="Ink 61">
                  <a:extLst>
                    <a:ext uri="{FF2B5EF4-FFF2-40B4-BE49-F238E27FC236}">
                      <a16:creationId xmlns:a16="http://schemas.microsoft.com/office/drawing/2014/main" id="{518AFF55-2EE8-71F5-18B9-99621B7BA3AB}"/>
                    </a:ext>
                  </a:extLst>
                </p14:cNvPr>
                <p14:cNvContentPartPr/>
                <p14:nvPr/>
              </p14:nvContentPartPr>
              <p14:xfrm>
                <a:off x="4642913" y="727724"/>
                <a:ext cx="88200" cy="360"/>
              </p14:xfrm>
            </p:contentPart>
          </mc:Choice>
          <mc:Fallback>
            <p:pic>
              <p:nvPicPr>
                <p:cNvPr id="62" name="Ink 61">
                  <a:extLst>
                    <a:ext uri="{FF2B5EF4-FFF2-40B4-BE49-F238E27FC236}">
                      <a16:creationId xmlns:a16="http://schemas.microsoft.com/office/drawing/2014/main" id="{518AFF55-2EE8-71F5-18B9-99621B7BA3AB}"/>
                    </a:ext>
                  </a:extLst>
                </p:cNvPr>
                <p:cNvPicPr/>
                <p:nvPr/>
              </p:nvPicPr>
              <p:blipFill>
                <a:blip r:embed="rId25"/>
                <a:stretch>
                  <a:fillRect/>
                </a:stretch>
              </p:blipFill>
              <p:spPr>
                <a:xfrm>
                  <a:off x="4633913" y="719084"/>
                  <a:ext cx="10584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26">
              <p14:nvContentPartPr>
                <p14:cNvPr id="63" name="Ink 62">
                  <a:extLst>
                    <a:ext uri="{FF2B5EF4-FFF2-40B4-BE49-F238E27FC236}">
                      <a16:creationId xmlns:a16="http://schemas.microsoft.com/office/drawing/2014/main" id="{CDD146EC-4578-03B0-58C1-DD390CAFDB62}"/>
                    </a:ext>
                  </a:extLst>
                </p14:cNvPr>
                <p14:cNvContentPartPr/>
                <p14:nvPr/>
              </p14:nvContentPartPr>
              <p14:xfrm>
                <a:off x="4776113" y="727724"/>
                <a:ext cx="60480" cy="360"/>
              </p14:xfrm>
            </p:contentPart>
          </mc:Choice>
          <mc:Fallback>
            <p:pic>
              <p:nvPicPr>
                <p:cNvPr id="63" name="Ink 62">
                  <a:extLst>
                    <a:ext uri="{FF2B5EF4-FFF2-40B4-BE49-F238E27FC236}">
                      <a16:creationId xmlns:a16="http://schemas.microsoft.com/office/drawing/2014/main" id="{CDD146EC-4578-03B0-58C1-DD390CAFDB62}"/>
                    </a:ext>
                  </a:extLst>
                </p:cNvPr>
                <p:cNvPicPr/>
                <p:nvPr/>
              </p:nvPicPr>
              <p:blipFill>
                <a:blip r:embed="rId27"/>
                <a:stretch>
                  <a:fillRect/>
                </a:stretch>
              </p:blipFill>
              <p:spPr>
                <a:xfrm>
                  <a:off x="4767113" y="719084"/>
                  <a:ext cx="78120" cy="18000"/>
                </a:xfrm>
                <a:prstGeom prst="rect">
                  <a:avLst/>
                </a:prstGeom>
              </p:spPr>
            </p:pic>
          </mc:Fallback>
        </mc:AlternateContent>
      </p:grpSp>
      <p:grpSp>
        <p:nvGrpSpPr>
          <p:cNvPr id="67" name="Group 66">
            <a:extLst>
              <a:ext uri="{FF2B5EF4-FFF2-40B4-BE49-F238E27FC236}">
                <a16:creationId xmlns:a16="http://schemas.microsoft.com/office/drawing/2014/main" id="{DA78DE89-1A4D-ECF0-6788-37C1E7716B8E}"/>
              </a:ext>
            </a:extLst>
          </p:cNvPr>
          <p:cNvGrpSpPr/>
          <p:nvPr/>
        </p:nvGrpSpPr>
        <p:grpSpPr>
          <a:xfrm>
            <a:off x="6453713" y="763004"/>
            <a:ext cx="379800" cy="9360"/>
            <a:chOff x="6453713" y="763004"/>
            <a:chExt cx="379800" cy="9360"/>
          </a:xfrm>
        </p:grpSpPr>
        <mc:AlternateContent xmlns:mc="http://schemas.openxmlformats.org/markup-compatibility/2006">
          <mc:Choice xmlns:p14="http://schemas.microsoft.com/office/powerpoint/2010/main" Requires="p14">
            <p:contentPart p14:bwMode="auto" r:id="rId28">
              <p14:nvContentPartPr>
                <p14:cNvPr id="64" name="Ink 63">
                  <a:extLst>
                    <a:ext uri="{FF2B5EF4-FFF2-40B4-BE49-F238E27FC236}">
                      <a16:creationId xmlns:a16="http://schemas.microsoft.com/office/drawing/2014/main" id="{0463FCDE-9B6E-F22F-E748-179C360F75D4}"/>
                    </a:ext>
                  </a:extLst>
                </p14:cNvPr>
                <p14:cNvContentPartPr/>
                <p14:nvPr/>
              </p14:nvContentPartPr>
              <p14:xfrm>
                <a:off x="6453713" y="772004"/>
                <a:ext cx="96120" cy="360"/>
              </p14:xfrm>
            </p:contentPart>
          </mc:Choice>
          <mc:Fallback>
            <p:pic>
              <p:nvPicPr>
                <p:cNvPr id="64" name="Ink 63">
                  <a:extLst>
                    <a:ext uri="{FF2B5EF4-FFF2-40B4-BE49-F238E27FC236}">
                      <a16:creationId xmlns:a16="http://schemas.microsoft.com/office/drawing/2014/main" id="{0463FCDE-9B6E-F22F-E748-179C360F75D4}"/>
                    </a:ext>
                  </a:extLst>
                </p:cNvPr>
                <p:cNvPicPr/>
                <p:nvPr/>
              </p:nvPicPr>
              <p:blipFill>
                <a:blip r:embed="rId29"/>
                <a:stretch>
                  <a:fillRect/>
                </a:stretch>
              </p:blipFill>
              <p:spPr>
                <a:xfrm>
                  <a:off x="6444713" y="763364"/>
                  <a:ext cx="11376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30">
              <p14:nvContentPartPr>
                <p14:cNvPr id="65" name="Ink 64">
                  <a:extLst>
                    <a:ext uri="{FF2B5EF4-FFF2-40B4-BE49-F238E27FC236}">
                      <a16:creationId xmlns:a16="http://schemas.microsoft.com/office/drawing/2014/main" id="{AEEC7CB7-D107-1AFB-D87A-ADFB377E476C}"/>
                    </a:ext>
                  </a:extLst>
                </p14:cNvPr>
                <p14:cNvContentPartPr/>
                <p14:nvPr/>
              </p14:nvContentPartPr>
              <p14:xfrm>
                <a:off x="6595913" y="763004"/>
                <a:ext cx="119880" cy="360"/>
              </p14:xfrm>
            </p:contentPart>
          </mc:Choice>
          <mc:Fallback>
            <p:pic>
              <p:nvPicPr>
                <p:cNvPr id="65" name="Ink 64">
                  <a:extLst>
                    <a:ext uri="{FF2B5EF4-FFF2-40B4-BE49-F238E27FC236}">
                      <a16:creationId xmlns:a16="http://schemas.microsoft.com/office/drawing/2014/main" id="{AEEC7CB7-D107-1AFB-D87A-ADFB377E476C}"/>
                    </a:ext>
                  </a:extLst>
                </p:cNvPr>
                <p:cNvPicPr/>
                <p:nvPr/>
              </p:nvPicPr>
              <p:blipFill>
                <a:blip r:embed="rId31"/>
                <a:stretch>
                  <a:fillRect/>
                </a:stretch>
              </p:blipFill>
              <p:spPr>
                <a:xfrm>
                  <a:off x="6586913" y="754004"/>
                  <a:ext cx="13752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32">
              <p14:nvContentPartPr>
                <p14:cNvPr id="66" name="Ink 65">
                  <a:extLst>
                    <a:ext uri="{FF2B5EF4-FFF2-40B4-BE49-F238E27FC236}">
                      <a16:creationId xmlns:a16="http://schemas.microsoft.com/office/drawing/2014/main" id="{03460A02-41D9-92C4-0BB0-B993C88AD114}"/>
                    </a:ext>
                  </a:extLst>
                </p14:cNvPr>
                <p14:cNvContentPartPr/>
                <p14:nvPr/>
              </p14:nvContentPartPr>
              <p14:xfrm>
                <a:off x="6782033" y="763004"/>
                <a:ext cx="51480" cy="7560"/>
              </p14:xfrm>
            </p:contentPart>
          </mc:Choice>
          <mc:Fallback>
            <p:pic>
              <p:nvPicPr>
                <p:cNvPr id="66" name="Ink 65">
                  <a:extLst>
                    <a:ext uri="{FF2B5EF4-FFF2-40B4-BE49-F238E27FC236}">
                      <a16:creationId xmlns:a16="http://schemas.microsoft.com/office/drawing/2014/main" id="{03460A02-41D9-92C4-0BB0-B993C88AD114}"/>
                    </a:ext>
                  </a:extLst>
                </p:cNvPr>
                <p:cNvPicPr/>
                <p:nvPr/>
              </p:nvPicPr>
              <p:blipFill>
                <a:blip r:embed="rId33"/>
                <a:stretch>
                  <a:fillRect/>
                </a:stretch>
              </p:blipFill>
              <p:spPr>
                <a:xfrm>
                  <a:off x="6773393" y="754004"/>
                  <a:ext cx="69120" cy="25200"/>
                </a:xfrm>
                <a:prstGeom prst="rect">
                  <a:avLst/>
                </a:prstGeom>
              </p:spPr>
            </p:pic>
          </mc:Fallback>
        </mc:AlternateContent>
      </p:grpSp>
      <mc:AlternateContent xmlns:mc="http://schemas.openxmlformats.org/markup-compatibility/2006">
        <mc:Choice xmlns:p14="http://schemas.microsoft.com/office/powerpoint/2010/main" Requires="p14">
          <p:contentPart p14:bwMode="auto" r:id="rId34">
            <p14:nvContentPartPr>
              <p14:cNvPr id="69" name="Ink 68">
                <a:extLst>
                  <a:ext uri="{FF2B5EF4-FFF2-40B4-BE49-F238E27FC236}">
                    <a16:creationId xmlns:a16="http://schemas.microsoft.com/office/drawing/2014/main" id="{BB3D8B96-F083-48FF-D42D-37FD7FEFD0C8}"/>
                  </a:ext>
                </a:extLst>
              </p14:cNvPr>
              <p14:cNvContentPartPr/>
              <p14:nvPr/>
            </p14:nvContentPartPr>
            <p14:xfrm>
              <a:off x="2352233" y="2041364"/>
              <a:ext cx="559080" cy="9720"/>
            </p14:xfrm>
          </p:contentPart>
        </mc:Choice>
        <mc:Fallback>
          <p:pic>
            <p:nvPicPr>
              <p:cNvPr id="69" name="Ink 68">
                <a:extLst>
                  <a:ext uri="{FF2B5EF4-FFF2-40B4-BE49-F238E27FC236}">
                    <a16:creationId xmlns:a16="http://schemas.microsoft.com/office/drawing/2014/main" id="{BB3D8B96-F083-48FF-D42D-37FD7FEFD0C8}"/>
                  </a:ext>
                </a:extLst>
              </p:cNvPr>
              <p:cNvPicPr/>
              <p:nvPr/>
            </p:nvPicPr>
            <p:blipFill>
              <a:blip r:embed="rId35"/>
              <a:stretch>
                <a:fillRect/>
              </a:stretch>
            </p:blipFill>
            <p:spPr>
              <a:xfrm>
                <a:off x="2343593" y="2032724"/>
                <a:ext cx="576720" cy="27360"/>
              </a:xfrm>
              <a:prstGeom prst="rect">
                <a:avLst/>
              </a:prstGeom>
            </p:spPr>
          </p:pic>
        </mc:Fallback>
      </mc:AlternateContent>
      <mc:AlternateContent xmlns:mc="http://schemas.openxmlformats.org/markup-compatibility/2006">
        <mc:Choice xmlns:p14="http://schemas.microsoft.com/office/powerpoint/2010/main" Requires="p14">
          <p:contentPart p14:bwMode="auto" r:id="rId36">
            <p14:nvContentPartPr>
              <p14:cNvPr id="70" name="Ink 69">
                <a:extLst>
                  <a:ext uri="{FF2B5EF4-FFF2-40B4-BE49-F238E27FC236}">
                    <a16:creationId xmlns:a16="http://schemas.microsoft.com/office/drawing/2014/main" id="{13C720FD-E9DF-D10E-F9AF-F4B1944C61FB}"/>
                  </a:ext>
                </a:extLst>
              </p14:cNvPr>
              <p14:cNvContentPartPr/>
              <p14:nvPr/>
            </p14:nvContentPartPr>
            <p14:xfrm>
              <a:off x="2378873" y="2386604"/>
              <a:ext cx="516960" cy="28080"/>
            </p14:xfrm>
          </p:contentPart>
        </mc:Choice>
        <mc:Fallback>
          <p:pic>
            <p:nvPicPr>
              <p:cNvPr id="70" name="Ink 69">
                <a:extLst>
                  <a:ext uri="{FF2B5EF4-FFF2-40B4-BE49-F238E27FC236}">
                    <a16:creationId xmlns:a16="http://schemas.microsoft.com/office/drawing/2014/main" id="{13C720FD-E9DF-D10E-F9AF-F4B1944C61FB}"/>
                  </a:ext>
                </a:extLst>
              </p:cNvPr>
              <p:cNvPicPr/>
              <p:nvPr/>
            </p:nvPicPr>
            <p:blipFill>
              <a:blip r:embed="rId37"/>
              <a:stretch>
                <a:fillRect/>
              </a:stretch>
            </p:blipFill>
            <p:spPr>
              <a:xfrm>
                <a:off x="2370233" y="2377964"/>
                <a:ext cx="534600" cy="45720"/>
              </a:xfrm>
              <a:prstGeom prst="rect">
                <a:avLst/>
              </a:prstGeom>
            </p:spPr>
          </p:pic>
        </mc:Fallback>
      </mc:AlternateContent>
      <mc:AlternateContent xmlns:mc="http://schemas.openxmlformats.org/markup-compatibility/2006">
        <mc:Choice xmlns:p14="http://schemas.microsoft.com/office/powerpoint/2010/main" Requires="p14">
          <p:contentPart p14:bwMode="auto" r:id="rId38">
            <p14:nvContentPartPr>
              <p14:cNvPr id="71" name="Ink 70">
                <a:extLst>
                  <a:ext uri="{FF2B5EF4-FFF2-40B4-BE49-F238E27FC236}">
                    <a16:creationId xmlns:a16="http://schemas.microsoft.com/office/drawing/2014/main" id="{B00922E7-9B68-13B2-1E00-690CECE7BDDE}"/>
                  </a:ext>
                </a:extLst>
              </p14:cNvPr>
              <p14:cNvContentPartPr/>
              <p14:nvPr/>
            </p14:nvContentPartPr>
            <p14:xfrm>
              <a:off x="4483073" y="2014724"/>
              <a:ext cx="371880" cy="36360"/>
            </p14:xfrm>
          </p:contentPart>
        </mc:Choice>
        <mc:Fallback>
          <p:pic>
            <p:nvPicPr>
              <p:cNvPr id="71" name="Ink 70">
                <a:extLst>
                  <a:ext uri="{FF2B5EF4-FFF2-40B4-BE49-F238E27FC236}">
                    <a16:creationId xmlns:a16="http://schemas.microsoft.com/office/drawing/2014/main" id="{B00922E7-9B68-13B2-1E00-690CECE7BDDE}"/>
                  </a:ext>
                </a:extLst>
              </p:cNvPr>
              <p:cNvPicPr/>
              <p:nvPr/>
            </p:nvPicPr>
            <p:blipFill>
              <a:blip r:embed="rId39"/>
              <a:stretch>
                <a:fillRect/>
              </a:stretch>
            </p:blipFill>
            <p:spPr>
              <a:xfrm>
                <a:off x="4474073" y="2006084"/>
                <a:ext cx="389520" cy="54000"/>
              </a:xfrm>
              <a:prstGeom prst="rect">
                <a:avLst/>
              </a:prstGeom>
            </p:spPr>
          </p:pic>
        </mc:Fallback>
      </mc:AlternateContent>
      <mc:AlternateContent xmlns:mc="http://schemas.openxmlformats.org/markup-compatibility/2006">
        <mc:Choice xmlns:p14="http://schemas.microsoft.com/office/powerpoint/2010/main" Requires="p14">
          <p:contentPart p14:bwMode="auto" r:id="rId40">
            <p14:nvContentPartPr>
              <p14:cNvPr id="72" name="Ink 71">
                <a:extLst>
                  <a:ext uri="{FF2B5EF4-FFF2-40B4-BE49-F238E27FC236}">
                    <a16:creationId xmlns:a16="http://schemas.microsoft.com/office/drawing/2014/main" id="{BDCC1376-F9B3-0BAF-F24D-74125EB7A997}"/>
                  </a:ext>
                </a:extLst>
              </p14:cNvPr>
              <p14:cNvContentPartPr/>
              <p14:nvPr/>
            </p14:nvContentPartPr>
            <p14:xfrm>
              <a:off x="4544993" y="2347364"/>
              <a:ext cx="342720" cy="32040"/>
            </p14:xfrm>
          </p:contentPart>
        </mc:Choice>
        <mc:Fallback>
          <p:pic>
            <p:nvPicPr>
              <p:cNvPr id="72" name="Ink 71">
                <a:extLst>
                  <a:ext uri="{FF2B5EF4-FFF2-40B4-BE49-F238E27FC236}">
                    <a16:creationId xmlns:a16="http://schemas.microsoft.com/office/drawing/2014/main" id="{BDCC1376-F9B3-0BAF-F24D-74125EB7A997}"/>
                  </a:ext>
                </a:extLst>
              </p:cNvPr>
              <p:cNvPicPr/>
              <p:nvPr/>
            </p:nvPicPr>
            <p:blipFill>
              <a:blip r:embed="rId41"/>
              <a:stretch>
                <a:fillRect/>
              </a:stretch>
            </p:blipFill>
            <p:spPr>
              <a:xfrm>
                <a:off x="4536353" y="2338364"/>
                <a:ext cx="360360" cy="49680"/>
              </a:xfrm>
              <a:prstGeom prst="rect">
                <a:avLst/>
              </a:prstGeom>
            </p:spPr>
          </p:pic>
        </mc:Fallback>
      </mc:AlternateContent>
      <p:grpSp>
        <p:nvGrpSpPr>
          <p:cNvPr id="76" name="Group 75">
            <a:extLst>
              <a:ext uri="{FF2B5EF4-FFF2-40B4-BE49-F238E27FC236}">
                <a16:creationId xmlns:a16="http://schemas.microsoft.com/office/drawing/2014/main" id="{461F0FFA-4BDF-768D-8E83-6DFF43FC9FE4}"/>
              </a:ext>
            </a:extLst>
          </p:cNvPr>
          <p:cNvGrpSpPr/>
          <p:nvPr/>
        </p:nvGrpSpPr>
        <p:grpSpPr>
          <a:xfrm>
            <a:off x="2387513" y="2165564"/>
            <a:ext cx="523080" cy="36360"/>
            <a:chOff x="2387513" y="2165564"/>
            <a:chExt cx="523080" cy="36360"/>
          </a:xfrm>
        </p:grpSpPr>
        <mc:AlternateContent xmlns:mc="http://schemas.openxmlformats.org/markup-compatibility/2006">
          <mc:Choice xmlns:p14="http://schemas.microsoft.com/office/powerpoint/2010/main" Requires="p14">
            <p:contentPart p14:bwMode="auto" r:id="rId42">
              <p14:nvContentPartPr>
                <p14:cNvPr id="73" name="Ink 72">
                  <a:extLst>
                    <a:ext uri="{FF2B5EF4-FFF2-40B4-BE49-F238E27FC236}">
                      <a16:creationId xmlns:a16="http://schemas.microsoft.com/office/drawing/2014/main" id="{7DD9C362-DFB5-391B-EB5D-0E7CD8272E99}"/>
                    </a:ext>
                  </a:extLst>
                </p14:cNvPr>
                <p14:cNvContentPartPr/>
                <p14:nvPr/>
              </p14:nvContentPartPr>
              <p14:xfrm>
                <a:off x="2387513" y="2201564"/>
                <a:ext cx="60480" cy="360"/>
              </p14:xfrm>
            </p:contentPart>
          </mc:Choice>
          <mc:Fallback>
            <p:pic>
              <p:nvPicPr>
                <p:cNvPr id="73" name="Ink 72">
                  <a:extLst>
                    <a:ext uri="{FF2B5EF4-FFF2-40B4-BE49-F238E27FC236}">
                      <a16:creationId xmlns:a16="http://schemas.microsoft.com/office/drawing/2014/main" id="{7DD9C362-DFB5-391B-EB5D-0E7CD8272E99}"/>
                    </a:ext>
                  </a:extLst>
                </p:cNvPr>
                <p:cNvPicPr/>
                <p:nvPr/>
              </p:nvPicPr>
              <p:blipFill>
                <a:blip r:embed="rId27"/>
                <a:stretch>
                  <a:fillRect/>
                </a:stretch>
              </p:blipFill>
              <p:spPr>
                <a:xfrm>
                  <a:off x="2378873" y="2192564"/>
                  <a:ext cx="7812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43">
              <p14:nvContentPartPr>
                <p14:cNvPr id="74" name="Ink 73">
                  <a:extLst>
                    <a:ext uri="{FF2B5EF4-FFF2-40B4-BE49-F238E27FC236}">
                      <a16:creationId xmlns:a16="http://schemas.microsoft.com/office/drawing/2014/main" id="{D850A224-E263-5D42-C78E-2C84BE4FEDEB}"/>
                    </a:ext>
                  </a:extLst>
                </p14:cNvPr>
                <p14:cNvContentPartPr/>
                <p14:nvPr/>
              </p14:nvContentPartPr>
              <p14:xfrm>
                <a:off x="2547713" y="2174564"/>
                <a:ext cx="159120" cy="360"/>
              </p14:xfrm>
            </p:contentPart>
          </mc:Choice>
          <mc:Fallback>
            <p:pic>
              <p:nvPicPr>
                <p:cNvPr id="74" name="Ink 73">
                  <a:extLst>
                    <a:ext uri="{FF2B5EF4-FFF2-40B4-BE49-F238E27FC236}">
                      <a16:creationId xmlns:a16="http://schemas.microsoft.com/office/drawing/2014/main" id="{D850A224-E263-5D42-C78E-2C84BE4FEDEB}"/>
                    </a:ext>
                  </a:extLst>
                </p:cNvPr>
                <p:cNvPicPr/>
                <p:nvPr/>
              </p:nvPicPr>
              <p:blipFill>
                <a:blip r:embed="rId44"/>
                <a:stretch>
                  <a:fillRect/>
                </a:stretch>
              </p:blipFill>
              <p:spPr>
                <a:xfrm>
                  <a:off x="2538713" y="2165924"/>
                  <a:ext cx="17676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45">
              <p14:nvContentPartPr>
                <p14:cNvPr id="75" name="Ink 74">
                  <a:extLst>
                    <a:ext uri="{FF2B5EF4-FFF2-40B4-BE49-F238E27FC236}">
                      <a16:creationId xmlns:a16="http://schemas.microsoft.com/office/drawing/2014/main" id="{3BD7FAB8-8AEF-80CA-FB40-433E5294C304}"/>
                    </a:ext>
                  </a:extLst>
                </p14:cNvPr>
                <p14:cNvContentPartPr/>
                <p14:nvPr/>
              </p14:nvContentPartPr>
              <p14:xfrm>
                <a:off x="2831393" y="2165564"/>
                <a:ext cx="79200" cy="9360"/>
              </p14:xfrm>
            </p:contentPart>
          </mc:Choice>
          <mc:Fallback>
            <p:pic>
              <p:nvPicPr>
                <p:cNvPr id="75" name="Ink 74">
                  <a:extLst>
                    <a:ext uri="{FF2B5EF4-FFF2-40B4-BE49-F238E27FC236}">
                      <a16:creationId xmlns:a16="http://schemas.microsoft.com/office/drawing/2014/main" id="{3BD7FAB8-8AEF-80CA-FB40-433E5294C304}"/>
                    </a:ext>
                  </a:extLst>
                </p:cNvPr>
                <p:cNvPicPr/>
                <p:nvPr/>
              </p:nvPicPr>
              <p:blipFill>
                <a:blip r:embed="rId46"/>
                <a:stretch>
                  <a:fillRect/>
                </a:stretch>
              </p:blipFill>
              <p:spPr>
                <a:xfrm>
                  <a:off x="2822753" y="2156924"/>
                  <a:ext cx="96840" cy="27000"/>
                </a:xfrm>
                <a:prstGeom prst="rect">
                  <a:avLst/>
                </a:prstGeom>
              </p:spPr>
            </p:pic>
          </mc:Fallback>
        </mc:AlternateContent>
      </p:grpSp>
      <p:grpSp>
        <p:nvGrpSpPr>
          <p:cNvPr id="80" name="Group 79">
            <a:extLst>
              <a:ext uri="{FF2B5EF4-FFF2-40B4-BE49-F238E27FC236}">
                <a16:creationId xmlns:a16="http://schemas.microsoft.com/office/drawing/2014/main" id="{A1F336E2-2AA1-BCDF-2392-1B97062A5934}"/>
              </a:ext>
            </a:extLst>
          </p:cNvPr>
          <p:cNvGrpSpPr/>
          <p:nvPr/>
        </p:nvGrpSpPr>
        <p:grpSpPr>
          <a:xfrm>
            <a:off x="4447433" y="2165924"/>
            <a:ext cx="454320" cy="26640"/>
            <a:chOff x="4447433" y="2165924"/>
            <a:chExt cx="454320" cy="26640"/>
          </a:xfrm>
        </p:grpSpPr>
        <mc:AlternateContent xmlns:mc="http://schemas.openxmlformats.org/markup-compatibility/2006">
          <mc:Choice xmlns:p14="http://schemas.microsoft.com/office/powerpoint/2010/main" Requires="p14">
            <p:contentPart p14:bwMode="auto" r:id="rId47">
              <p14:nvContentPartPr>
                <p14:cNvPr id="77" name="Ink 76">
                  <a:extLst>
                    <a:ext uri="{FF2B5EF4-FFF2-40B4-BE49-F238E27FC236}">
                      <a16:creationId xmlns:a16="http://schemas.microsoft.com/office/drawing/2014/main" id="{5C5ED315-19FD-A419-69EC-D9A8923E7339}"/>
                    </a:ext>
                  </a:extLst>
                </p14:cNvPr>
                <p14:cNvContentPartPr/>
                <p14:nvPr/>
              </p14:nvContentPartPr>
              <p14:xfrm>
                <a:off x="4447433" y="2192204"/>
                <a:ext cx="106560" cy="360"/>
              </p14:xfrm>
            </p:contentPart>
          </mc:Choice>
          <mc:Fallback>
            <p:pic>
              <p:nvPicPr>
                <p:cNvPr id="77" name="Ink 76">
                  <a:extLst>
                    <a:ext uri="{FF2B5EF4-FFF2-40B4-BE49-F238E27FC236}">
                      <a16:creationId xmlns:a16="http://schemas.microsoft.com/office/drawing/2014/main" id="{5C5ED315-19FD-A419-69EC-D9A8923E7339}"/>
                    </a:ext>
                  </a:extLst>
                </p:cNvPr>
                <p:cNvPicPr/>
                <p:nvPr/>
              </p:nvPicPr>
              <p:blipFill>
                <a:blip r:embed="rId48"/>
                <a:stretch>
                  <a:fillRect/>
                </a:stretch>
              </p:blipFill>
              <p:spPr>
                <a:xfrm>
                  <a:off x="4438793" y="2183564"/>
                  <a:ext cx="12420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49">
              <p14:nvContentPartPr>
                <p14:cNvPr id="78" name="Ink 77">
                  <a:extLst>
                    <a:ext uri="{FF2B5EF4-FFF2-40B4-BE49-F238E27FC236}">
                      <a16:creationId xmlns:a16="http://schemas.microsoft.com/office/drawing/2014/main" id="{7901E89D-E120-178B-376B-A6F877806A0E}"/>
                    </a:ext>
                  </a:extLst>
                </p14:cNvPr>
                <p14:cNvContentPartPr/>
                <p14:nvPr/>
              </p14:nvContentPartPr>
              <p14:xfrm>
                <a:off x="4633553" y="2165924"/>
                <a:ext cx="122040" cy="360"/>
              </p14:xfrm>
            </p:contentPart>
          </mc:Choice>
          <mc:Fallback>
            <p:pic>
              <p:nvPicPr>
                <p:cNvPr id="78" name="Ink 77">
                  <a:extLst>
                    <a:ext uri="{FF2B5EF4-FFF2-40B4-BE49-F238E27FC236}">
                      <a16:creationId xmlns:a16="http://schemas.microsoft.com/office/drawing/2014/main" id="{7901E89D-E120-178B-376B-A6F877806A0E}"/>
                    </a:ext>
                  </a:extLst>
                </p:cNvPr>
                <p:cNvPicPr/>
                <p:nvPr/>
              </p:nvPicPr>
              <p:blipFill>
                <a:blip r:embed="rId50"/>
                <a:stretch>
                  <a:fillRect/>
                </a:stretch>
              </p:blipFill>
              <p:spPr>
                <a:xfrm>
                  <a:off x="4624913" y="2156924"/>
                  <a:ext cx="13968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51">
              <p14:nvContentPartPr>
                <p14:cNvPr id="79" name="Ink 78">
                  <a:extLst>
                    <a:ext uri="{FF2B5EF4-FFF2-40B4-BE49-F238E27FC236}">
                      <a16:creationId xmlns:a16="http://schemas.microsoft.com/office/drawing/2014/main" id="{00CCA3EF-2B4B-72D3-CB4A-B9E1AB19A5EB}"/>
                    </a:ext>
                  </a:extLst>
                </p14:cNvPr>
                <p14:cNvContentPartPr/>
                <p14:nvPr/>
              </p14:nvContentPartPr>
              <p14:xfrm>
                <a:off x="4855673" y="2174564"/>
                <a:ext cx="46080" cy="5760"/>
              </p14:xfrm>
            </p:contentPart>
          </mc:Choice>
          <mc:Fallback>
            <p:pic>
              <p:nvPicPr>
                <p:cNvPr id="79" name="Ink 78">
                  <a:extLst>
                    <a:ext uri="{FF2B5EF4-FFF2-40B4-BE49-F238E27FC236}">
                      <a16:creationId xmlns:a16="http://schemas.microsoft.com/office/drawing/2014/main" id="{00CCA3EF-2B4B-72D3-CB4A-B9E1AB19A5EB}"/>
                    </a:ext>
                  </a:extLst>
                </p:cNvPr>
                <p:cNvPicPr/>
                <p:nvPr/>
              </p:nvPicPr>
              <p:blipFill>
                <a:blip r:embed="rId52"/>
                <a:stretch>
                  <a:fillRect/>
                </a:stretch>
              </p:blipFill>
              <p:spPr>
                <a:xfrm>
                  <a:off x="4847033" y="2165924"/>
                  <a:ext cx="63720" cy="23400"/>
                </a:xfrm>
                <a:prstGeom prst="rect">
                  <a:avLst/>
                </a:prstGeom>
              </p:spPr>
            </p:pic>
          </mc:Fallback>
        </mc:AlternateContent>
      </p:grpSp>
      <mc:AlternateContent xmlns:mc="http://schemas.openxmlformats.org/markup-compatibility/2006">
        <mc:Choice xmlns:p14="http://schemas.microsoft.com/office/powerpoint/2010/main" Requires="p14">
          <p:contentPart p14:bwMode="auto" r:id="rId53">
            <p14:nvContentPartPr>
              <p14:cNvPr id="85" name="Ink 84">
                <a:extLst>
                  <a:ext uri="{FF2B5EF4-FFF2-40B4-BE49-F238E27FC236}">
                    <a16:creationId xmlns:a16="http://schemas.microsoft.com/office/drawing/2014/main" id="{CA763F99-A0C5-9AB9-1F67-FB83E0D641B5}"/>
                  </a:ext>
                </a:extLst>
              </p14:cNvPr>
              <p14:cNvContentPartPr/>
              <p14:nvPr/>
            </p14:nvContentPartPr>
            <p14:xfrm>
              <a:off x="2334593" y="3097964"/>
              <a:ext cx="620640" cy="360"/>
            </p14:xfrm>
          </p:contentPart>
        </mc:Choice>
        <mc:Fallback>
          <p:pic>
            <p:nvPicPr>
              <p:cNvPr id="85" name="Ink 84">
                <a:extLst>
                  <a:ext uri="{FF2B5EF4-FFF2-40B4-BE49-F238E27FC236}">
                    <a16:creationId xmlns:a16="http://schemas.microsoft.com/office/drawing/2014/main" id="{CA763F99-A0C5-9AB9-1F67-FB83E0D641B5}"/>
                  </a:ext>
                </a:extLst>
              </p:cNvPr>
              <p:cNvPicPr/>
              <p:nvPr/>
            </p:nvPicPr>
            <p:blipFill>
              <a:blip r:embed="rId54"/>
              <a:stretch>
                <a:fillRect/>
              </a:stretch>
            </p:blipFill>
            <p:spPr>
              <a:xfrm>
                <a:off x="2325953" y="3089324"/>
                <a:ext cx="63828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55">
            <p14:nvContentPartPr>
              <p14:cNvPr id="86" name="Ink 85">
                <a:extLst>
                  <a:ext uri="{FF2B5EF4-FFF2-40B4-BE49-F238E27FC236}">
                    <a16:creationId xmlns:a16="http://schemas.microsoft.com/office/drawing/2014/main" id="{D915EBE2-903B-4826-9E65-48E26E505ADC}"/>
                  </a:ext>
                </a:extLst>
              </p14:cNvPr>
              <p14:cNvContentPartPr/>
              <p14:nvPr/>
            </p14:nvContentPartPr>
            <p14:xfrm>
              <a:off x="2334593" y="3487484"/>
              <a:ext cx="594000" cy="19440"/>
            </p14:xfrm>
          </p:contentPart>
        </mc:Choice>
        <mc:Fallback>
          <p:pic>
            <p:nvPicPr>
              <p:cNvPr id="86" name="Ink 85">
                <a:extLst>
                  <a:ext uri="{FF2B5EF4-FFF2-40B4-BE49-F238E27FC236}">
                    <a16:creationId xmlns:a16="http://schemas.microsoft.com/office/drawing/2014/main" id="{D915EBE2-903B-4826-9E65-48E26E505ADC}"/>
                  </a:ext>
                </a:extLst>
              </p:cNvPr>
              <p:cNvPicPr/>
              <p:nvPr/>
            </p:nvPicPr>
            <p:blipFill>
              <a:blip r:embed="rId56"/>
              <a:stretch>
                <a:fillRect/>
              </a:stretch>
            </p:blipFill>
            <p:spPr>
              <a:xfrm>
                <a:off x="2325953" y="3478484"/>
                <a:ext cx="611640" cy="37080"/>
              </a:xfrm>
              <a:prstGeom prst="rect">
                <a:avLst/>
              </a:prstGeom>
            </p:spPr>
          </p:pic>
        </mc:Fallback>
      </mc:AlternateContent>
      <mc:AlternateContent xmlns:mc="http://schemas.openxmlformats.org/markup-compatibility/2006">
        <mc:Choice xmlns:p14="http://schemas.microsoft.com/office/powerpoint/2010/main" Requires="p14">
          <p:contentPart p14:bwMode="auto" r:id="rId57">
            <p14:nvContentPartPr>
              <p14:cNvPr id="87" name="Ink 86">
                <a:extLst>
                  <a:ext uri="{FF2B5EF4-FFF2-40B4-BE49-F238E27FC236}">
                    <a16:creationId xmlns:a16="http://schemas.microsoft.com/office/drawing/2014/main" id="{5832D5C4-DE7E-B4C4-5816-9217E049C7D0}"/>
                  </a:ext>
                </a:extLst>
              </p14:cNvPr>
              <p14:cNvContentPartPr/>
              <p14:nvPr/>
            </p14:nvContentPartPr>
            <p14:xfrm>
              <a:off x="2361233" y="4216124"/>
              <a:ext cx="585360" cy="28440"/>
            </p14:xfrm>
          </p:contentPart>
        </mc:Choice>
        <mc:Fallback>
          <p:pic>
            <p:nvPicPr>
              <p:cNvPr id="87" name="Ink 86">
                <a:extLst>
                  <a:ext uri="{FF2B5EF4-FFF2-40B4-BE49-F238E27FC236}">
                    <a16:creationId xmlns:a16="http://schemas.microsoft.com/office/drawing/2014/main" id="{5832D5C4-DE7E-B4C4-5816-9217E049C7D0}"/>
                  </a:ext>
                </a:extLst>
              </p:cNvPr>
              <p:cNvPicPr/>
              <p:nvPr/>
            </p:nvPicPr>
            <p:blipFill>
              <a:blip r:embed="rId58"/>
              <a:stretch>
                <a:fillRect/>
              </a:stretch>
            </p:blipFill>
            <p:spPr>
              <a:xfrm>
                <a:off x="2352233" y="4207124"/>
                <a:ext cx="603000" cy="46080"/>
              </a:xfrm>
              <a:prstGeom prst="rect">
                <a:avLst/>
              </a:prstGeom>
            </p:spPr>
          </p:pic>
        </mc:Fallback>
      </mc:AlternateContent>
      <mc:AlternateContent xmlns:mc="http://schemas.openxmlformats.org/markup-compatibility/2006">
        <mc:Choice xmlns:p14="http://schemas.microsoft.com/office/powerpoint/2010/main" Requires="p14">
          <p:contentPart p14:bwMode="auto" r:id="rId59">
            <p14:nvContentPartPr>
              <p14:cNvPr id="88" name="Ink 87">
                <a:extLst>
                  <a:ext uri="{FF2B5EF4-FFF2-40B4-BE49-F238E27FC236}">
                    <a16:creationId xmlns:a16="http://schemas.microsoft.com/office/drawing/2014/main" id="{593CBA05-6E4B-1CFE-C56C-CA5911595927}"/>
                  </a:ext>
                </a:extLst>
              </p14:cNvPr>
              <p14:cNvContentPartPr/>
              <p14:nvPr/>
            </p14:nvContentPartPr>
            <p14:xfrm>
              <a:off x="2361233" y="4611764"/>
              <a:ext cx="581760" cy="30960"/>
            </p14:xfrm>
          </p:contentPart>
        </mc:Choice>
        <mc:Fallback>
          <p:pic>
            <p:nvPicPr>
              <p:cNvPr id="88" name="Ink 87">
                <a:extLst>
                  <a:ext uri="{FF2B5EF4-FFF2-40B4-BE49-F238E27FC236}">
                    <a16:creationId xmlns:a16="http://schemas.microsoft.com/office/drawing/2014/main" id="{593CBA05-6E4B-1CFE-C56C-CA5911595927}"/>
                  </a:ext>
                </a:extLst>
              </p:cNvPr>
              <p:cNvPicPr/>
              <p:nvPr/>
            </p:nvPicPr>
            <p:blipFill>
              <a:blip r:embed="rId60"/>
              <a:stretch>
                <a:fillRect/>
              </a:stretch>
            </p:blipFill>
            <p:spPr>
              <a:xfrm>
                <a:off x="2352233" y="4603124"/>
                <a:ext cx="599400" cy="48600"/>
              </a:xfrm>
              <a:prstGeom prst="rect">
                <a:avLst/>
              </a:prstGeom>
            </p:spPr>
          </p:pic>
        </mc:Fallback>
      </mc:AlternateContent>
      <mc:AlternateContent xmlns:mc="http://schemas.openxmlformats.org/markup-compatibility/2006">
        <mc:Choice xmlns:p14="http://schemas.microsoft.com/office/powerpoint/2010/main" Requires="p14">
          <p:contentPart p14:bwMode="auto" r:id="rId61">
            <p14:nvContentPartPr>
              <p14:cNvPr id="89" name="Ink 88">
                <a:extLst>
                  <a:ext uri="{FF2B5EF4-FFF2-40B4-BE49-F238E27FC236}">
                    <a16:creationId xmlns:a16="http://schemas.microsoft.com/office/drawing/2014/main" id="{14527B7F-6892-0802-62B6-B3E120ED869A}"/>
                  </a:ext>
                </a:extLst>
              </p14:cNvPr>
              <p14:cNvContentPartPr/>
              <p14:nvPr/>
            </p14:nvContentPartPr>
            <p14:xfrm>
              <a:off x="4483073" y="4154564"/>
              <a:ext cx="413280" cy="18360"/>
            </p14:xfrm>
          </p:contentPart>
        </mc:Choice>
        <mc:Fallback>
          <p:pic>
            <p:nvPicPr>
              <p:cNvPr id="89" name="Ink 88">
                <a:extLst>
                  <a:ext uri="{FF2B5EF4-FFF2-40B4-BE49-F238E27FC236}">
                    <a16:creationId xmlns:a16="http://schemas.microsoft.com/office/drawing/2014/main" id="{14527B7F-6892-0802-62B6-B3E120ED869A}"/>
                  </a:ext>
                </a:extLst>
              </p:cNvPr>
              <p:cNvPicPr/>
              <p:nvPr/>
            </p:nvPicPr>
            <p:blipFill>
              <a:blip r:embed="rId62"/>
              <a:stretch>
                <a:fillRect/>
              </a:stretch>
            </p:blipFill>
            <p:spPr>
              <a:xfrm>
                <a:off x="4474073" y="4145924"/>
                <a:ext cx="430920" cy="36000"/>
              </a:xfrm>
              <a:prstGeom prst="rect">
                <a:avLst/>
              </a:prstGeom>
            </p:spPr>
          </p:pic>
        </mc:Fallback>
      </mc:AlternateContent>
      <mc:AlternateContent xmlns:mc="http://schemas.openxmlformats.org/markup-compatibility/2006">
        <mc:Choice xmlns:p14="http://schemas.microsoft.com/office/powerpoint/2010/main" Requires="p14">
          <p:contentPart p14:bwMode="auto" r:id="rId63">
            <p14:nvContentPartPr>
              <p14:cNvPr id="90" name="Ink 89">
                <a:extLst>
                  <a:ext uri="{FF2B5EF4-FFF2-40B4-BE49-F238E27FC236}">
                    <a16:creationId xmlns:a16="http://schemas.microsoft.com/office/drawing/2014/main" id="{D7368AEF-4E6B-66B1-641D-250F34D9A635}"/>
                  </a:ext>
                </a:extLst>
              </p14:cNvPr>
              <p14:cNvContentPartPr/>
              <p14:nvPr/>
            </p14:nvContentPartPr>
            <p14:xfrm>
              <a:off x="4447433" y="4589444"/>
              <a:ext cx="487440" cy="36360"/>
            </p14:xfrm>
          </p:contentPart>
        </mc:Choice>
        <mc:Fallback>
          <p:pic>
            <p:nvPicPr>
              <p:cNvPr id="90" name="Ink 89">
                <a:extLst>
                  <a:ext uri="{FF2B5EF4-FFF2-40B4-BE49-F238E27FC236}">
                    <a16:creationId xmlns:a16="http://schemas.microsoft.com/office/drawing/2014/main" id="{D7368AEF-4E6B-66B1-641D-250F34D9A635}"/>
                  </a:ext>
                </a:extLst>
              </p:cNvPr>
              <p:cNvPicPr/>
              <p:nvPr/>
            </p:nvPicPr>
            <p:blipFill>
              <a:blip r:embed="rId64"/>
              <a:stretch>
                <a:fillRect/>
              </a:stretch>
            </p:blipFill>
            <p:spPr>
              <a:xfrm>
                <a:off x="4438793" y="4580444"/>
                <a:ext cx="505080" cy="54000"/>
              </a:xfrm>
              <a:prstGeom prst="rect">
                <a:avLst/>
              </a:prstGeom>
            </p:spPr>
          </p:pic>
        </mc:Fallback>
      </mc:AlternateContent>
      <p:grpSp>
        <p:nvGrpSpPr>
          <p:cNvPr id="94" name="Group 93">
            <a:extLst>
              <a:ext uri="{FF2B5EF4-FFF2-40B4-BE49-F238E27FC236}">
                <a16:creationId xmlns:a16="http://schemas.microsoft.com/office/drawing/2014/main" id="{9A0E8637-0CC8-010E-1ACC-E59B56111FE7}"/>
              </a:ext>
            </a:extLst>
          </p:cNvPr>
          <p:cNvGrpSpPr/>
          <p:nvPr/>
        </p:nvGrpSpPr>
        <p:grpSpPr>
          <a:xfrm>
            <a:off x="2361233" y="4394324"/>
            <a:ext cx="567360" cy="26640"/>
            <a:chOff x="2361233" y="4394324"/>
            <a:chExt cx="567360" cy="26640"/>
          </a:xfrm>
        </p:grpSpPr>
        <mc:AlternateContent xmlns:mc="http://schemas.openxmlformats.org/markup-compatibility/2006">
          <mc:Choice xmlns:p14="http://schemas.microsoft.com/office/powerpoint/2010/main" Requires="p14">
            <p:contentPart p14:bwMode="auto" r:id="rId65">
              <p14:nvContentPartPr>
                <p14:cNvPr id="91" name="Ink 90">
                  <a:extLst>
                    <a:ext uri="{FF2B5EF4-FFF2-40B4-BE49-F238E27FC236}">
                      <a16:creationId xmlns:a16="http://schemas.microsoft.com/office/drawing/2014/main" id="{749F315D-C574-7CCF-8B63-BE761D0B0EE6}"/>
                    </a:ext>
                  </a:extLst>
                </p14:cNvPr>
                <p14:cNvContentPartPr/>
                <p14:nvPr/>
              </p14:nvContentPartPr>
              <p14:xfrm>
                <a:off x="2361233" y="4420604"/>
                <a:ext cx="86040" cy="360"/>
              </p14:xfrm>
            </p:contentPart>
          </mc:Choice>
          <mc:Fallback>
            <p:pic>
              <p:nvPicPr>
                <p:cNvPr id="91" name="Ink 90">
                  <a:extLst>
                    <a:ext uri="{FF2B5EF4-FFF2-40B4-BE49-F238E27FC236}">
                      <a16:creationId xmlns:a16="http://schemas.microsoft.com/office/drawing/2014/main" id="{749F315D-C574-7CCF-8B63-BE761D0B0EE6}"/>
                    </a:ext>
                  </a:extLst>
                </p:cNvPr>
                <p:cNvPicPr/>
                <p:nvPr/>
              </p:nvPicPr>
              <p:blipFill>
                <a:blip r:embed="rId25"/>
                <a:stretch>
                  <a:fillRect/>
                </a:stretch>
              </p:blipFill>
              <p:spPr>
                <a:xfrm>
                  <a:off x="2352233" y="4411964"/>
                  <a:ext cx="10368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66">
              <p14:nvContentPartPr>
                <p14:cNvPr id="92" name="Ink 91">
                  <a:extLst>
                    <a:ext uri="{FF2B5EF4-FFF2-40B4-BE49-F238E27FC236}">
                      <a16:creationId xmlns:a16="http://schemas.microsoft.com/office/drawing/2014/main" id="{559C2C70-1865-29A9-0C65-D92944AA8342}"/>
                    </a:ext>
                  </a:extLst>
                </p14:cNvPr>
                <p14:cNvContentPartPr/>
                <p14:nvPr/>
              </p14:nvContentPartPr>
              <p14:xfrm>
                <a:off x="2582993" y="4403684"/>
                <a:ext cx="131400" cy="8640"/>
              </p14:xfrm>
            </p:contentPart>
          </mc:Choice>
          <mc:Fallback>
            <p:pic>
              <p:nvPicPr>
                <p:cNvPr id="92" name="Ink 91">
                  <a:extLst>
                    <a:ext uri="{FF2B5EF4-FFF2-40B4-BE49-F238E27FC236}">
                      <a16:creationId xmlns:a16="http://schemas.microsoft.com/office/drawing/2014/main" id="{559C2C70-1865-29A9-0C65-D92944AA8342}"/>
                    </a:ext>
                  </a:extLst>
                </p:cNvPr>
                <p:cNvPicPr/>
                <p:nvPr/>
              </p:nvPicPr>
              <p:blipFill>
                <a:blip r:embed="rId67"/>
                <a:stretch>
                  <a:fillRect/>
                </a:stretch>
              </p:blipFill>
              <p:spPr>
                <a:xfrm>
                  <a:off x="2573993" y="4395044"/>
                  <a:ext cx="149040" cy="26280"/>
                </a:xfrm>
                <a:prstGeom prst="rect">
                  <a:avLst/>
                </a:prstGeom>
              </p:spPr>
            </p:pic>
          </mc:Fallback>
        </mc:AlternateContent>
        <mc:AlternateContent xmlns:mc="http://schemas.openxmlformats.org/markup-compatibility/2006">
          <mc:Choice xmlns:p14="http://schemas.microsoft.com/office/powerpoint/2010/main" Requires="p14">
            <p:contentPart p14:bwMode="auto" r:id="rId68">
              <p14:nvContentPartPr>
                <p14:cNvPr id="93" name="Ink 92">
                  <a:extLst>
                    <a:ext uri="{FF2B5EF4-FFF2-40B4-BE49-F238E27FC236}">
                      <a16:creationId xmlns:a16="http://schemas.microsoft.com/office/drawing/2014/main" id="{207BF72F-3323-342D-E5A8-34A990E85AB7}"/>
                    </a:ext>
                  </a:extLst>
                </p14:cNvPr>
                <p14:cNvContentPartPr/>
                <p14:nvPr/>
              </p14:nvContentPartPr>
              <p14:xfrm>
                <a:off x="2831393" y="4394324"/>
                <a:ext cx="97200" cy="18000"/>
              </p14:xfrm>
            </p:contentPart>
          </mc:Choice>
          <mc:Fallback>
            <p:pic>
              <p:nvPicPr>
                <p:cNvPr id="93" name="Ink 92">
                  <a:extLst>
                    <a:ext uri="{FF2B5EF4-FFF2-40B4-BE49-F238E27FC236}">
                      <a16:creationId xmlns:a16="http://schemas.microsoft.com/office/drawing/2014/main" id="{207BF72F-3323-342D-E5A8-34A990E85AB7}"/>
                    </a:ext>
                  </a:extLst>
                </p:cNvPr>
                <p:cNvPicPr/>
                <p:nvPr/>
              </p:nvPicPr>
              <p:blipFill>
                <a:blip r:embed="rId69"/>
                <a:stretch>
                  <a:fillRect/>
                </a:stretch>
              </p:blipFill>
              <p:spPr>
                <a:xfrm>
                  <a:off x="2822753" y="4385324"/>
                  <a:ext cx="114840" cy="35640"/>
                </a:xfrm>
                <a:prstGeom prst="rect">
                  <a:avLst/>
                </a:prstGeom>
              </p:spPr>
            </p:pic>
          </mc:Fallback>
        </mc:AlternateContent>
      </p:grpSp>
      <p:grpSp>
        <p:nvGrpSpPr>
          <p:cNvPr id="97" name="Group 96">
            <a:extLst>
              <a:ext uri="{FF2B5EF4-FFF2-40B4-BE49-F238E27FC236}">
                <a16:creationId xmlns:a16="http://schemas.microsoft.com/office/drawing/2014/main" id="{464023DF-3138-20AB-5587-880670745740}"/>
              </a:ext>
            </a:extLst>
          </p:cNvPr>
          <p:cNvGrpSpPr/>
          <p:nvPr/>
        </p:nvGrpSpPr>
        <p:grpSpPr>
          <a:xfrm>
            <a:off x="4474073" y="4376324"/>
            <a:ext cx="408600" cy="9000"/>
            <a:chOff x="4474073" y="4376324"/>
            <a:chExt cx="408600" cy="9000"/>
          </a:xfrm>
        </p:grpSpPr>
        <mc:AlternateContent xmlns:mc="http://schemas.openxmlformats.org/markup-compatibility/2006">
          <mc:Choice xmlns:p14="http://schemas.microsoft.com/office/powerpoint/2010/main" Requires="p14">
            <p:contentPart p14:bwMode="auto" r:id="rId70">
              <p14:nvContentPartPr>
                <p14:cNvPr id="95" name="Ink 94">
                  <a:extLst>
                    <a:ext uri="{FF2B5EF4-FFF2-40B4-BE49-F238E27FC236}">
                      <a16:creationId xmlns:a16="http://schemas.microsoft.com/office/drawing/2014/main" id="{33831913-DCAD-3330-C37F-15B5099E7956}"/>
                    </a:ext>
                  </a:extLst>
                </p14:cNvPr>
                <p14:cNvContentPartPr/>
                <p14:nvPr/>
              </p14:nvContentPartPr>
              <p14:xfrm>
                <a:off x="4474073" y="4384964"/>
                <a:ext cx="132480" cy="360"/>
              </p14:xfrm>
            </p:contentPart>
          </mc:Choice>
          <mc:Fallback>
            <p:pic>
              <p:nvPicPr>
                <p:cNvPr id="95" name="Ink 94">
                  <a:extLst>
                    <a:ext uri="{FF2B5EF4-FFF2-40B4-BE49-F238E27FC236}">
                      <a16:creationId xmlns:a16="http://schemas.microsoft.com/office/drawing/2014/main" id="{33831913-DCAD-3330-C37F-15B5099E7956}"/>
                    </a:ext>
                  </a:extLst>
                </p:cNvPr>
                <p:cNvPicPr/>
                <p:nvPr/>
              </p:nvPicPr>
              <p:blipFill>
                <a:blip r:embed="rId71"/>
                <a:stretch>
                  <a:fillRect/>
                </a:stretch>
              </p:blipFill>
              <p:spPr>
                <a:xfrm>
                  <a:off x="4465073" y="4376324"/>
                  <a:ext cx="15012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72">
              <p14:nvContentPartPr>
                <p14:cNvPr id="96" name="Ink 95">
                  <a:extLst>
                    <a:ext uri="{FF2B5EF4-FFF2-40B4-BE49-F238E27FC236}">
                      <a16:creationId xmlns:a16="http://schemas.microsoft.com/office/drawing/2014/main" id="{D3B8A4E8-BD36-A8B1-3052-B77C1BB02BC4}"/>
                    </a:ext>
                  </a:extLst>
                </p14:cNvPr>
                <p14:cNvContentPartPr/>
                <p14:nvPr/>
              </p14:nvContentPartPr>
              <p14:xfrm>
                <a:off x="4740473" y="4376324"/>
                <a:ext cx="142200" cy="360"/>
              </p14:xfrm>
            </p:contentPart>
          </mc:Choice>
          <mc:Fallback>
            <p:pic>
              <p:nvPicPr>
                <p:cNvPr id="96" name="Ink 95">
                  <a:extLst>
                    <a:ext uri="{FF2B5EF4-FFF2-40B4-BE49-F238E27FC236}">
                      <a16:creationId xmlns:a16="http://schemas.microsoft.com/office/drawing/2014/main" id="{D3B8A4E8-BD36-A8B1-3052-B77C1BB02BC4}"/>
                    </a:ext>
                  </a:extLst>
                </p:cNvPr>
                <p:cNvPicPr/>
                <p:nvPr/>
              </p:nvPicPr>
              <p:blipFill>
                <a:blip r:embed="rId73"/>
                <a:stretch>
                  <a:fillRect/>
                </a:stretch>
              </p:blipFill>
              <p:spPr>
                <a:xfrm>
                  <a:off x="4731473" y="4367684"/>
                  <a:ext cx="159840" cy="18000"/>
                </a:xfrm>
                <a:prstGeom prst="rect">
                  <a:avLst/>
                </a:prstGeom>
              </p:spPr>
            </p:pic>
          </mc:Fallback>
        </mc:AlternateContent>
      </p:grpSp>
      <mc:AlternateContent xmlns:mc="http://schemas.openxmlformats.org/markup-compatibility/2006">
        <mc:Choice xmlns:p14="http://schemas.microsoft.com/office/powerpoint/2010/main" Requires="p14">
          <p:contentPart p14:bwMode="auto" r:id="rId74">
            <p14:nvContentPartPr>
              <p14:cNvPr id="98" name="Ink 97">
                <a:extLst>
                  <a:ext uri="{FF2B5EF4-FFF2-40B4-BE49-F238E27FC236}">
                    <a16:creationId xmlns:a16="http://schemas.microsoft.com/office/drawing/2014/main" id="{C23F944B-4151-8FD5-0DBE-7AF8481FC6CB}"/>
                  </a:ext>
                </a:extLst>
              </p14:cNvPr>
              <p14:cNvContentPartPr/>
              <p14:nvPr/>
            </p14:nvContentPartPr>
            <p14:xfrm>
              <a:off x="2352233" y="3275084"/>
              <a:ext cx="169200" cy="9720"/>
            </p14:xfrm>
          </p:contentPart>
        </mc:Choice>
        <mc:Fallback>
          <p:pic>
            <p:nvPicPr>
              <p:cNvPr id="98" name="Ink 97">
                <a:extLst>
                  <a:ext uri="{FF2B5EF4-FFF2-40B4-BE49-F238E27FC236}">
                    <a16:creationId xmlns:a16="http://schemas.microsoft.com/office/drawing/2014/main" id="{C23F944B-4151-8FD5-0DBE-7AF8481FC6CB}"/>
                  </a:ext>
                </a:extLst>
              </p:cNvPr>
              <p:cNvPicPr/>
              <p:nvPr/>
            </p:nvPicPr>
            <p:blipFill>
              <a:blip r:embed="rId75"/>
              <a:stretch>
                <a:fillRect/>
              </a:stretch>
            </p:blipFill>
            <p:spPr>
              <a:xfrm>
                <a:off x="2343593" y="3266084"/>
                <a:ext cx="186840" cy="27360"/>
              </a:xfrm>
              <a:prstGeom prst="rect">
                <a:avLst/>
              </a:prstGeom>
            </p:spPr>
          </p:pic>
        </mc:Fallback>
      </mc:AlternateContent>
      <mc:AlternateContent xmlns:mc="http://schemas.openxmlformats.org/markup-compatibility/2006">
        <mc:Choice xmlns:p14="http://schemas.microsoft.com/office/powerpoint/2010/main" Requires="p14">
          <p:contentPart p14:bwMode="auto" r:id="rId76">
            <p14:nvContentPartPr>
              <p14:cNvPr id="99" name="Ink 98">
                <a:extLst>
                  <a:ext uri="{FF2B5EF4-FFF2-40B4-BE49-F238E27FC236}">
                    <a16:creationId xmlns:a16="http://schemas.microsoft.com/office/drawing/2014/main" id="{3D43A26F-A618-16E1-79FA-95A8F49F6C10}"/>
                  </a:ext>
                </a:extLst>
              </p14:cNvPr>
              <p14:cNvContentPartPr/>
              <p14:nvPr/>
            </p14:nvContentPartPr>
            <p14:xfrm>
              <a:off x="2636273" y="3293084"/>
              <a:ext cx="133200" cy="360"/>
            </p14:xfrm>
          </p:contentPart>
        </mc:Choice>
        <mc:Fallback>
          <p:pic>
            <p:nvPicPr>
              <p:cNvPr id="99" name="Ink 98">
                <a:extLst>
                  <a:ext uri="{FF2B5EF4-FFF2-40B4-BE49-F238E27FC236}">
                    <a16:creationId xmlns:a16="http://schemas.microsoft.com/office/drawing/2014/main" id="{3D43A26F-A618-16E1-79FA-95A8F49F6C10}"/>
                  </a:ext>
                </a:extLst>
              </p:cNvPr>
              <p:cNvPicPr/>
              <p:nvPr/>
            </p:nvPicPr>
            <p:blipFill>
              <a:blip r:embed="rId77"/>
              <a:stretch>
                <a:fillRect/>
              </a:stretch>
            </p:blipFill>
            <p:spPr>
              <a:xfrm>
                <a:off x="2627273" y="3284444"/>
                <a:ext cx="150840" cy="18000"/>
              </a:xfrm>
              <a:prstGeom prst="rect">
                <a:avLst/>
              </a:prstGeom>
            </p:spPr>
          </p:pic>
        </mc:Fallback>
      </mc:AlternateContent>
      <mc:AlternateContent xmlns:mc="http://schemas.openxmlformats.org/markup-compatibility/2006">
        <mc:Choice xmlns:p14="http://schemas.microsoft.com/office/powerpoint/2010/main" Requires="p14">
          <p:contentPart p14:bwMode="auto" r:id="rId78">
            <p14:nvContentPartPr>
              <p14:cNvPr id="102" name="Ink 101">
                <a:extLst>
                  <a:ext uri="{FF2B5EF4-FFF2-40B4-BE49-F238E27FC236}">
                    <a16:creationId xmlns:a16="http://schemas.microsoft.com/office/drawing/2014/main" id="{83B0026A-4CFF-F2F5-A4B6-F85959E01A5D}"/>
                  </a:ext>
                </a:extLst>
              </p14:cNvPr>
              <p14:cNvContentPartPr/>
              <p14:nvPr/>
            </p14:nvContentPartPr>
            <p14:xfrm>
              <a:off x="2867033" y="3266804"/>
              <a:ext cx="88200" cy="9000"/>
            </p14:xfrm>
          </p:contentPart>
        </mc:Choice>
        <mc:Fallback>
          <p:pic>
            <p:nvPicPr>
              <p:cNvPr id="102" name="Ink 101">
                <a:extLst>
                  <a:ext uri="{FF2B5EF4-FFF2-40B4-BE49-F238E27FC236}">
                    <a16:creationId xmlns:a16="http://schemas.microsoft.com/office/drawing/2014/main" id="{83B0026A-4CFF-F2F5-A4B6-F85959E01A5D}"/>
                  </a:ext>
                </a:extLst>
              </p:cNvPr>
              <p:cNvPicPr/>
              <p:nvPr/>
            </p:nvPicPr>
            <p:blipFill>
              <a:blip r:embed="rId79"/>
              <a:stretch>
                <a:fillRect/>
              </a:stretch>
            </p:blipFill>
            <p:spPr>
              <a:xfrm>
                <a:off x="2858393" y="3258164"/>
                <a:ext cx="105840" cy="26640"/>
              </a:xfrm>
              <a:prstGeom prst="rect">
                <a:avLst/>
              </a:prstGeom>
            </p:spPr>
          </p:pic>
        </mc:Fallback>
      </mc:AlternateContent>
      <mc:AlternateContent xmlns:mc="http://schemas.openxmlformats.org/markup-compatibility/2006">
        <mc:Choice xmlns:p14="http://schemas.microsoft.com/office/powerpoint/2010/main" Requires="p14">
          <p:contentPart p14:bwMode="auto" r:id="rId80">
            <p14:nvContentPartPr>
              <p14:cNvPr id="103" name="Ink 102">
                <a:extLst>
                  <a:ext uri="{FF2B5EF4-FFF2-40B4-BE49-F238E27FC236}">
                    <a16:creationId xmlns:a16="http://schemas.microsoft.com/office/drawing/2014/main" id="{99FF6993-4DD0-4BE5-FD8F-B6A8B05959A3}"/>
                  </a:ext>
                </a:extLst>
              </p14:cNvPr>
              <p14:cNvContentPartPr/>
              <p14:nvPr/>
            </p14:nvContentPartPr>
            <p14:xfrm>
              <a:off x="4482353" y="2361044"/>
              <a:ext cx="65160" cy="16200"/>
            </p14:xfrm>
          </p:contentPart>
        </mc:Choice>
        <mc:Fallback>
          <p:pic>
            <p:nvPicPr>
              <p:cNvPr id="103" name="Ink 102">
                <a:extLst>
                  <a:ext uri="{FF2B5EF4-FFF2-40B4-BE49-F238E27FC236}">
                    <a16:creationId xmlns:a16="http://schemas.microsoft.com/office/drawing/2014/main" id="{99FF6993-4DD0-4BE5-FD8F-B6A8B05959A3}"/>
                  </a:ext>
                </a:extLst>
              </p:cNvPr>
              <p:cNvPicPr/>
              <p:nvPr/>
            </p:nvPicPr>
            <p:blipFill>
              <a:blip r:embed="rId81"/>
              <a:stretch>
                <a:fillRect/>
              </a:stretch>
            </p:blipFill>
            <p:spPr>
              <a:xfrm>
                <a:off x="4473353" y="2352404"/>
                <a:ext cx="82800" cy="33840"/>
              </a:xfrm>
              <a:prstGeom prst="rect">
                <a:avLst/>
              </a:prstGeom>
            </p:spPr>
          </p:pic>
        </mc:Fallback>
      </mc:AlternateContent>
    </p:spTree>
    <p:extLst>
      <p:ext uri="{BB962C8B-B14F-4D97-AF65-F5344CB8AC3E}">
        <p14:creationId xmlns:p14="http://schemas.microsoft.com/office/powerpoint/2010/main" val="3682597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owchart: Connector 1">
            <a:extLst>
              <a:ext uri="{FF2B5EF4-FFF2-40B4-BE49-F238E27FC236}">
                <a16:creationId xmlns:a16="http://schemas.microsoft.com/office/drawing/2014/main" id="{90CC215D-D95F-6B0A-B7D7-97592D670AE0}"/>
              </a:ext>
            </a:extLst>
          </p:cNvPr>
          <p:cNvSpPr/>
          <p:nvPr/>
        </p:nvSpPr>
        <p:spPr>
          <a:xfrm>
            <a:off x="2593759" y="113190"/>
            <a:ext cx="7004481" cy="66316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bg1"/>
              </a:solidFill>
            </a:endParaRPr>
          </a:p>
        </p:txBody>
      </p:sp>
      <p:sp>
        <p:nvSpPr>
          <p:cNvPr id="3" name="Rectangle: Rounded Corners 2">
            <a:extLst>
              <a:ext uri="{FF2B5EF4-FFF2-40B4-BE49-F238E27FC236}">
                <a16:creationId xmlns:a16="http://schemas.microsoft.com/office/drawing/2014/main" id="{1EEC184F-2275-CBA9-5B96-8B5682691E21}"/>
              </a:ext>
            </a:extLst>
          </p:cNvPr>
          <p:cNvSpPr/>
          <p:nvPr/>
        </p:nvSpPr>
        <p:spPr>
          <a:xfrm rot="17958848">
            <a:off x="2654709" y="1519900"/>
            <a:ext cx="2380671" cy="1792064"/>
          </a:xfrm>
          <a:prstGeom prst="roundRect">
            <a:avLst/>
          </a:prstGeom>
          <a:solidFill>
            <a:srgbClr val="D1FFE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After Care</a:t>
            </a:r>
            <a:endParaRPr lang="en-AU" sz="1200" dirty="0">
              <a:solidFill>
                <a:schemeClr val="tx1"/>
              </a:solidFill>
            </a:endParaRPr>
          </a:p>
        </p:txBody>
      </p:sp>
      <p:sp>
        <p:nvSpPr>
          <p:cNvPr id="4" name="Rectangle: Rounded Corners 3">
            <a:extLst>
              <a:ext uri="{FF2B5EF4-FFF2-40B4-BE49-F238E27FC236}">
                <a16:creationId xmlns:a16="http://schemas.microsoft.com/office/drawing/2014/main" id="{CE3C8B0A-BBF2-F584-B598-38AA59D78F21}"/>
              </a:ext>
            </a:extLst>
          </p:cNvPr>
          <p:cNvSpPr/>
          <p:nvPr/>
        </p:nvSpPr>
        <p:spPr>
          <a:xfrm>
            <a:off x="4905663" y="236367"/>
            <a:ext cx="2380671" cy="179206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Development &amp; Acquisition</a:t>
            </a:r>
            <a:endParaRPr lang="en-AU" sz="1200" dirty="0">
              <a:solidFill>
                <a:schemeClr val="tx1"/>
              </a:solidFill>
            </a:endParaRPr>
          </a:p>
        </p:txBody>
      </p:sp>
      <p:sp>
        <p:nvSpPr>
          <p:cNvPr id="5" name="Rectangle: Rounded Corners 4">
            <a:extLst>
              <a:ext uri="{FF2B5EF4-FFF2-40B4-BE49-F238E27FC236}">
                <a16:creationId xmlns:a16="http://schemas.microsoft.com/office/drawing/2014/main" id="{45BBCCB2-02D8-ED34-74CF-58B6AA4C9109}"/>
              </a:ext>
            </a:extLst>
          </p:cNvPr>
          <p:cNvSpPr/>
          <p:nvPr/>
        </p:nvSpPr>
        <p:spPr>
          <a:xfrm rot="3222740">
            <a:off x="6981163" y="1344352"/>
            <a:ext cx="2380671" cy="17920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Pre- Construction</a:t>
            </a:r>
            <a:endParaRPr lang="en-AU" sz="1200" dirty="0">
              <a:solidFill>
                <a:schemeClr val="tx1"/>
              </a:solidFill>
            </a:endParaRPr>
          </a:p>
        </p:txBody>
      </p:sp>
      <p:sp>
        <p:nvSpPr>
          <p:cNvPr id="6" name="Rectangle: Rounded Corners 5">
            <a:extLst>
              <a:ext uri="{FF2B5EF4-FFF2-40B4-BE49-F238E27FC236}">
                <a16:creationId xmlns:a16="http://schemas.microsoft.com/office/drawing/2014/main" id="{9828CC57-7835-3C5A-5703-0DD28E1E2871}"/>
              </a:ext>
            </a:extLst>
          </p:cNvPr>
          <p:cNvSpPr/>
          <p:nvPr/>
        </p:nvSpPr>
        <p:spPr>
          <a:xfrm rot="7366793">
            <a:off x="6981163" y="3782504"/>
            <a:ext cx="2380671" cy="1792064"/>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Construction Delivery </a:t>
            </a:r>
            <a:endParaRPr lang="en-AU" sz="1200" dirty="0">
              <a:solidFill>
                <a:schemeClr val="tx1"/>
              </a:solidFill>
            </a:endParaRPr>
          </a:p>
        </p:txBody>
      </p:sp>
      <p:sp>
        <p:nvSpPr>
          <p:cNvPr id="7" name="Rectangle: Rounded Corners 6">
            <a:extLst>
              <a:ext uri="{FF2B5EF4-FFF2-40B4-BE49-F238E27FC236}">
                <a16:creationId xmlns:a16="http://schemas.microsoft.com/office/drawing/2014/main" id="{D023BEA0-C40A-FD25-157C-19632CE06CB5}"/>
              </a:ext>
            </a:extLst>
          </p:cNvPr>
          <p:cNvSpPr/>
          <p:nvPr/>
        </p:nvSpPr>
        <p:spPr>
          <a:xfrm rot="10800000">
            <a:off x="4905662" y="4829570"/>
            <a:ext cx="2380671" cy="1792064"/>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Sales</a:t>
            </a:r>
            <a:endParaRPr lang="en-AU" sz="1200" dirty="0">
              <a:solidFill>
                <a:schemeClr val="tx1"/>
              </a:solidFill>
            </a:endParaRPr>
          </a:p>
        </p:txBody>
      </p:sp>
      <p:sp>
        <p:nvSpPr>
          <p:cNvPr id="8" name="Rectangle: Rounded Corners 7">
            <a:extLst>
              <a:ext uri="{FF2B5EF4-FFF2-40B4-BE49-F238E27FC236}">
                <a16:creationId xmlns:a16="http://schemas.microsoft.com/office/drawing/2014/main" id="{322FB4BB-2752-871C-EF18-6153379F73FE}"/>
              </a:ext>
            </a:extLst>
          </p:cNvPr>
          <p:cNvSpPr/>
          <p:nvPr/>
        </p:nvSpPr>
        <p:spPr>
          <a:xfrm rot="13816781">
            <a:off x="2948596" y="3839995"/>
            <a:ext cx="2380671" cy="1792064"/>
          </a:xfrm>
          <a:prstGeom prst="roundRect">
            <a:avLst/>
          </a:prstGeom>
          <a:solidFill>
            <a:srgbClr val="F2E5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Property Management</a:t>
            </a:r>
            <a:endParaRPr lang="en-AU" sz="1200" dirty="0">
              <a:solidFill>
                <a:schemeClr val="tx1"/>
              </a:solidFill>
            </a:endParaRPr>
          </a:p>
        </p:txBody>
      </p:sp>
      <p:sp>
        <p:nvSpPr>
          <p:cNvPr id="9" name="TextBox 8">
            <a:extLst>
              <a:ext uri="{FF2B5EF4-FFF2-40B4-BE49-F238E27FC236}">
                <a16:creationId xmlns:a16="http://schemas.microsoft.com/office/drawing/2014/main" id="{14E94269-2D5C-B3D6-E1BF-AF242A9FBC5D}"/>
              </a:ext>
            </a:extLst>
          </p:cNvPr>
          <p:cNvSpPr txBox="1"/>
          <p:nvPr/>
        </p:nvSpPr>
        <p:spPr>
          <a:xfrm>
            <a:off x="5170209" y="3000718"/>
            <a:ext cx="1993150" cy="369332"/>
          </a:xfrm>
          <a:prstGeom prst="rect">
            <a:avLst/>
          </a:prstGeom>
          <a:noFill/>
        </p:spPr>
        <p:txBody>
          <a:bodyPr wrap="square" rtlCol="0">
            <a:spAutoFit/>
          </a:bodyPr>
          <a:lstStyle/>
          <a:p>
            <a:r>
              <a:rPr lang="en-AU" dirty="0">
                <a:solidFill>
                  <a:schemeClr val="bg1"/>
                </a:solidFill>
              </a:rPr>
              <a:t>Vertical Integration</a:t>
            </a:r>
          </a:p>
        </p:txBody>
      </p:sp>
      <mc:AlternateContent xmlns:mc="http://schemas.openxmlformats.org/markup-compatibility/2006">
        <mc:Choice xmlns:p14="http://schemas.microsoft.com/office/powerpoint/2010/main" Requires="p14">
          <p:contentPart p14:bwMode="auto" r:id="rId2">
            <p14:nvContentPartPr>
              <p14:cNvPr id="10" name="Ink 9">
                <a:extLst>
                  <a:ext uri="{FF2B5EF4-FFF2-40B4-BE49-F238E27FC236}">
                    <a16:creationId xmlns:a16="http://schemas.microsoft.com/office/drawing/2014/main" id="{9A656491-703B-E0CE-B63E-B73D2AB7FB05}"/>
                  </a:ext>
                </a:extLst>
              </p14:cNvPr>
              <p14:cNvContentPartPr/>
              <p14:nvPr/>
            </p14:nvContentPartPr>
            <p14:xfrm>
              <a:off x="-541807" y="958484"/>
              <a:ext cx="360" cy="360"/>
            </p14:xfrm>
          </p:contentPart>
        </mc:Choice>
        <mc:Fallback>
          <p:pic>
            <p:nvPicPr>
              <p:cNvPr id="10" name="Ink 9">
                <a:extLst>
                  <a:ext uri="{FF2B5EF4-FFF2-40B4-BE49-F238E27FC236}">
                    <a16:creationId xmlns:a16="http://schemas.microsoft.com/office/drawing/2014/main" id="{9A656491-703B-E0CE-B63E-B73D2AB7FB05}"/>
                  </a:ext>
                </a:extLst>
              </p:cNvPr>
              <p:cNvPicPr/>
              <p:nvPr/>
            </p:nvPicPr>
            <p:blipFill>
              <a:blip r:embed="rId3"/>
              <a:stretch>
                <a:fillRect/>
              </a:stretch>
            </p:blipFill>
            <p:spPr>
              <a:xfrm>
                <a:off x="-577807" y="922844"/>
                <a:ext cx="72000" cy="7200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11" name="Ink 10">
                <a:extLst>
                  <a:ext uri="{FF2B5EF4-FFF2-40B4-BE49-F238E27FC236}">
                    <a16:creationId xmlns:a16="http://schemas.microsoft.com/office/drawing/2014/main" id="{6E999DF9-EBDD-3393-E27E-628D80D58831}"/>
                  </a:ext>
                </a:extLst>
              </p14:cNvPr>
              <p14:cNvContentPartPr/>
              <p14:nvPr/>
            </p14:nvContentPartPr>
            <p14:xfrm>
              <a:off x="4730753" y="2147564"/>
              <a:ext cx="2606400" cy="2320200"/>
            </p14:xfrm>
          </p:contentPart>
        </mc:Choice>
        <mc:Fallback>
          <p:pic>
            <p:nvPicPr>
              <p:cNvPr id="11" name="Ink 10">
                <a:extLst>
                  <a:ext uri="{FF2B5EF4-FFF2-40B4-BE49-F238E27FC236}">
                    <a16:creationId xmlns:a16="http://schemas.microsoft.com/office/drawing/2014/main" id="{6E999DF9-EBDD-3393-E27E-628D80D58831}"/>
                  </a:ext>
                </a:extLst>
              </p:cNvPr>
              <p:cNvPicPr/>
              <p:nvPr/>
            </p:nvPicPr>
            <p:blipFill>
              <a:blip r:embed="rId5"/>
              <a:stretch>
                <a:fillRect/>
              </a:stretch>
            </p:blipFill>
            <p:spPr>
              <a:xfrm>
                <a:off x="4694753" y="2111564"/>
                <a:ext cx="2678040" cy="239184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12" name="Ink 11">
                <a:extLst>
                  <a:ext uri="{FF2B5EF4-FFF2-40B4-BE49-F238E27FC236}">
                    <a16:creationId xmlns:a16="http://schemas.microsoft.com/office/drawing/2014/main" id="{526C682A-3777-D6D0-7EB6-D27CF34BB486}"/>
                  </a:ext>
                </a:extLst>
              </p14:cNvPr>
              <p14:cNvContentPartPr/>
              <p14:nvPr/>
            </p14:nvContentPartPr>
            <p14:xfrm>
              <a:off x="5351033" y="2062244"/>
              <a:ext cx="386640" cy="588600"/>
            </p14:xfrm>
          </p:contentPart>
        </mc:Choice>
        <mc:Fallback>
          <p:pic>
            <p:nvPicPr>
              <p:cNvPr id="12" name="Ink 11">
                <a:extLst>
                  <a:ext uri="{FF2B5EF4-FFF2-40B4-BE49-F238E27FC236}">
                    <a16:creationId xmlns:a16="http://schemas.microsoft.com/office/drawing/2014/main" id="{526C682A-3777-D6D0-7EB6-D27CF34BB486}"/>
                  </a:ext>
                </a:extLst>
              </p:cNvPr>
              <p:cNvPicPr/>
              <p:nvPr/>
            </p:nvPicPr>
            <p:blipFill>
              <a:blip r:embed="rId7"/>
              <a:stretch>
                <a:fillRect/>
              </a:stretch>
            </p:blipFill>
            <p:spPr>
              <a:xfrm>
                <a:off x="5315033" y="2026244"/>
                <a:ext cx="458280" cy="66024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13" name="Ink 12">
                <a:extLst>
                  <a:ext uri="{FF2B5EF4-FFF2-40B4-BE49-F238E27FC236}">
                    <a16:creationId xmlns:a16="http://schemas.microsoft.com/office/drawing/2014/main" id="{3B58DC26-21C9-8D11-4C9C-17556FB9B6C8}"/>
                  </a:ext>
                </a:extLst>
              </p14:cNvPr>
              <p14:cNvContentPartPr/>
              <p14:nvPr/>
            </p14:nvContentPartPr>
            <p14:xfrm>
              <a:off x="4951073" y="2202284"/>
              <a:ext cx="2302560" cy="2079000"/>
            </p14:xfrm>
          </p:contentPart>
        </mc:Choice>
        <mc:Fallback>
          <p:pic>
            <p:nvPicPr>
              <p:cNvPr id="13" name="Ink 12">
                <a:extLst>
                  <a:ext uri="{FF2B5EF4-FFF2-40B4-BE49-F238E27FC236}">
                    <a16:creationId xmlns:a16="http://schemas.microsoft.com/office/drawing/2014/main" id="{3B58DC26-21C9-8D11-4C9C-17556FB9B6C8}"/>
                  </a:ext>
                </a:extLst>
              </p:cNvPr>
              <p:cNvPicPr/>
              <p:nvPr/>
            </p:nvPicPr>
            <p:blipFill>
              <a:blip r:embed="rId9"/>
              <a:stretch>
                <a:fillRect/>
              </a:stretch>
            </p:blipFill>
            <p:spPr>
              <a:xfrm>
                <a:off x="4915073" y="2166284"/>
                <a:ext cx="2374200" cy="215064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14" name="Ink 13">
                <a:extLst>
                  <a:ext uri="{FF2B5EF4-FFF2-40B4-BE49-F238E27FC236}">
                    <a16:creationId xmlns:a16="http://schemas.microsoft.com/office/drawing/2014/main" id="{8C7571AA-0843-9B9F-4C76-00D8DA3A94B9}"/>
                  </a:ext>
                </a:extLst>
              </p14:cNvPr>
              <p14:cNvContentPartPr/>
              <p14:nvPr/>
            </p14:nvContentPartPr>
            <p14:xfrm>
              <a:off x="1366913" y="301484"/>
              <a:ext cx="360" cy="360"/>
            </p14:xfrm>
          </p:contentPart>
        </mc:Choice>
        <mc:Fallback>
          <p:pic>
            <p:nvPicPr>
              <p:cNvPr id="14" name="Ink 13">
                <a:extLst>
                  <a:ext uri="{FF2B5EF4-FFF2-40B4-BE49-F238E27FC236}">
                    <a16:creationId xmlns:a16="http://schemas.microsoft.com/office/drawing/2014/main" id="{8C7571AA-0843-9B9F-4C76-00D8DA3A94B9}"/>
                  </a:ext>
                </a:extLst>
              </p:cNvPr>
              <p:cNvPicPr/>
              <p:nvPr/>
            </p:nvPicPr>
            <p:blipFill>
              <a:blip r:embed="rId3"/>
              <a:stretch>
                <a:fillRect/>
              </a:stretch>
            </p:blipFill>
            <p:spPr>
              <a:xfrm>
                <a:off x="1331273" y="265844"/>
                <a:ext cx="72000" cy="72000"/>
              </a:xfrm>
              <a:prstGeom prst="rect">
                <a:avLst/>
              </a:prstGeom>
            </p:spPr>
          </p:pic>
        </mc:Fallback>
      </mc:AlternateContent>
      <p:sp>
        <p:nvSpPr>
          <p:cNvPr id="15" name="TextBox 14">
            <a:extLst>
              <a:ext uri="{FF2B5EF4-FFF2-40B4-BE49-F238E27FC236}">
                <a16:creationId xmlns:a16="http://schemas.microsoft.com/office/drawing/2014/main" id="{0C7329C2-C185-2511-6128-389715DD8D5B}"/>
              </a:ext>
            </a:extLst>
          </p:cNvPr>
          <p:cNvSpPr txBox="1"/>
          <p:nvPr/>
        </p:nvSpPr>
        <p:spPr>
          <a:xfrm>
            <a:off x="559293" y="417250"/>
            <a:ext cx="2727798" cy="923330"/>
          </a:xfrm>
          <a:prstGeom prst="rect">
            <a:avLst/>
          </a:prstGeom>
          <a:noFill/>
        </p:spPr>
        <p:txBody>
          <a:bodyPr wrap="square" rtlCol="0">
            <a:spAutoFit/>
          </a:bodyPr>
          <a:lstStyle/>
          <a:p>
            <a:r>
              <a:rPr lang="en-AU" dirty="0"/>
              <a:t>Landmark </a:t>
            </a:r>
          </a:p>
          <a:p>
            <a:endParaRPr lang="en-AU" dirty="0"/>
          </a:p>
          <a:p>
            <a:r>
              <a:rPr lang="en-AU" dirty="0"/>
              <a:t>Vertical Integration Model</a:t>
            </a:r>
          </a:p>
        </p:txBody>
      </p:sp>
    </p:spTree>
    <p:extLst>
      <p:ext uri="{BB962C8B-B14F-4D97-AF65-F5344CB8AC3E}">
        <p14:creationId xmlns:p14="http://schemas.microsoft.com/office/powerpoint/2010/main" val="8964874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2829</TotalTime>
  <Words>600</Words>
  <Application>Microsoft Office PowerPoint</Application>
  <PresentationFormat>Widescreen</PresentationFormat>
  <Paragraphs>54</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Rima Militano</dc:creator>
  <cp:lastModifiedBy>Rima Militano</cp:lastModifiedBy>
  <cp:revision>12</cp:revision>
  <cp:lastPrinted>2022-05-09T05:47:00Z</cp:lastPrinted>
  <dcterms:created xsi:type="dcterms:W3CDTF">2022-03-16T02:22:44Z</dcterms:created>
  <dcterms:modified xsi:type="dcterms:W3CDTF">2022-05-11T01:35:40Z</dcterms:modified>
</cp:coreProperties>
</file>